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c9e2e5d6d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839cf90204dce"/>
  </p:sldMasterIdLst>
  <p:sldIdLst>
    <p:sldId xmlns:r="http://schemas.openxmlformats.org/officeDocument/2006/relationships" id="256" r:id="R42cdf8bfcc134ee3"/>
    <p:sldId xmlns:r="http://schemas.openxmlformats.org/officeDocument/2006/relationships" id="257" r:id="Rb9ee996ba25a4352"/>
    <p:sldId xmlns:r="http://schemas.openxmlformats.org/officeDocument/2006/relationships" id="258" r:id="R23212f1cdede4710"/>
    <p:sldId xmlns:r="http://schemas.openxmlformats.org/officeDocument/2006/relationships" id="259" r:id="Raf2e7fe3731f4ac8"/>
    <p:sldId xmlns:r="http://schemas.openxmlformats.org/officeDocument/2006/relationships" id="260" r:id="R1b9cf6e982af44c7"/>
    <p:sldId xmlns:r="http://schemas.openxmlformats.org/officeDocument/2006/relationships" id="261" r:id="R95e0501a11b54f3c"/>
    <p:sldId xmlns:r="http://schemas.openxmlformats.org/officeDocument/2006/relationships" id="262" r:id="R655b462092f147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839cf90204dce" /><Relationship Type="http://schemas.openxmlformats.org/officeDocument/2006/relationships/slide" Target="/ppt/slides/slide1.xml" Id="R42cdf8bfcc134ee3" /><Relationship Type="http://schemas.openxmlformats.org/officeDocument/2006/relationships/slide" Target="/ppt/slides/slide2.xml" Id="Rb9ee996ba25a4352" /><Relationship Type="http://schemas.openxmlformats.org/officeDocument/2006/relationships/slide" Target="/ppt/slides/slide3.xml" Id="R23212f1cdede4710" /><Relationship Type="http://schemas.openxmlformats.org/officeDocument/2006/relationships/slide" Target="/ppt/slides/slide4.xml" Id="Raf2e7fe3731f4ac8" /><Relationship Type="http://schemas.openxmlformats.org/officeDocument/2006/relationships/slide" Target="/ppt/slides/slide5.xml" Id="R1b9cf6e982af44c7" /><Relationship Type="http://schemas.openxmlformats.org/officeDocument/2006/relationships/slide" Target="/ppt/slides/slide6.xml" Id="R95e0501a11b54f3c" /><Relationship Type="http://schemas.openxmlformats.org/officeDocument/2006/relationships/slide" Target="/ppt/slides/slide7.xml" Id="R655b462092f147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11b0bbf084f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eca5a33b542b9" /><Relationship Type="http://schemas.openxmlformats.org/officeDocument/2006/relationships/theme" Target="/ppt/slideMasters/theme/theme1.xml" Id="R35a05969dae14d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eca5a33b5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c39abf614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d664222aa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f757c2f6e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6377caacf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a28216d4642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e42f5225a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5fabd82da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ROALD MADSEN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ROALD MADSEN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 MADSEN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ROALD MADSEN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ROALD MADSEN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ROALD MADSEN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249 418 228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23 044 073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19 949 834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102 888 107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210 433 790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ROALD MADSEN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 MADSEN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ROALD MADSEN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925 510 610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ROALD MADSEN AS</a:t>
            </a:r>
          </a:p>
        </p:txBody>
      </p:sp>
    </p:spTree>
  </p:cSld>
  <p:clrMapOvr>
    <a:masterClrMapping xmlns:a="http://schemas.openxmlformats.org/drawingml/2006/main"/>
  </p:clrMapOvr>
</p:sld>
</file>