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59fa47bd454e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5cf0d30fb94f85"/>
  </p:sldMasterIdLst>
  <p:sldIdLst>
    <p:sldId xmlns:r="http://schemas.openxmlformats.org/officeDocument/2006/relationships" id="256" r:id="R4231ebdd2710427e"/>
    <p:sldId xmlns:r="http://schemas.openxmlformats.org/officeDocument/2006/relationships" id="257" r:id="Re3bdb4cad8f048de"/>
    <p:sldId xmlns:r="http://schemas.openxmlformats.org/officeDocument/2006/relationships" id="258" r:id="R3470c100c65b42bc"/>
    <p:sldId xmlns:r="http://schemas.openxmlformats.org/officeDocument/2006/relationships" id="259" r:id="R8efee9d506394d7b"/>
    <p:sldId xmlns:r="http://schemas.openxmlformats.org/officeDocument/2006/relationships" id="260" r:id="R0218c6b584354603"/>
    <p:sldId xmlns:r="http://schemas.openxmlformats.org/officeDocument/2006/relationships" id="261" r:id="R3fd4051290094e34"/>
    <p:sldId xmlns:r="http://schemas.openxmlformats.org/officeDocument/2006/relationships" id="262" r:id="R9639ed82542048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cf0d30fb94f85" /><Relationship Type="http://schemas.openxmlformats.org/officeDocument/2006/relationships/slide" Target="/ppt/slides/slide1.xml" Id="R4231ebdd2710427e" /><Relationship Type="http://schemas.openxmlformats.org/officeDocument/2006/relationships/slide" Target="/ppt/slides/slide2.xml" Id="Re3bdb4cad8f048de" /><Relationship Type="http://schemas.openxmlformats.org/officeDocument/2006/relationships/slide" Target="/ppt/slides/slide3.xml" Id="R3470c100c65b42bc" /><Relationship Type="http://schemas.openxmlformats.org/officeDocument/2006/relationships/slide" Target="/ppt/slides/slide4.xml" Id="R8efee9d506394d7b" /><Relationship Type="http://schemas.openxmlformats.org/officeDocument/2006/relationships/slide" Target="/ppt/slides/slide5.xml" Id="R0218c6b584354603" /><Relationship Type="http://schemas.openxmlformats.org/officeDocument/2006/relationships/slide" Target="/ppt/slides/slide6.xml" Id="R3fd4051290094e34" /><Relationship Type="http://schemas.openxmlformats.org/officeDocument/2006/relationships/slide" Target="/ppt/slides/slide7.xml" Id="R9639ed82542048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39b4462d84b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b4033a066462b" /><Relationship Type="http://schemas.openxmlformats.org/officeDocument/2006/relationships/theme" Target="/ppt/slideMasters/theme/theme1.xml" Id="R4e5234815e2f4a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3b4033a06646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6404d40254c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5e5e2d38d49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9d2d6facd4e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9e5af1d624f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793553f634c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9d8cb1fc345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436a7e6d142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RØM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251 351 383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26 494 478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19 758 703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123 945 546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280 565 830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ØIEN MADSEN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925 510 262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RØM HOLDING AS</a:t>
            </a:r>
          </a:p>
        </p:txBody>
      </p:sp>
    </p:spTree>
  </p:cSld>
  <p:clrMapOvr>
    <a:masterClrMapping xmlns:a="http://schemas.openxmlformats.org/drawingml/2006/main"/>
  </p:clrMapOvr>
</p:sld>
</file>