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6c57859c5d46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7dc49316484ecc"/>
  </p:sldMasterIdLst>
  <p:sldIdLst>
    <p:sldId xmlns:r="http://schemas.openxmlformats.org/officeDocument/2006/relationships" id="256" r:id="Re5c78688890a4d51"/>
    <p:sldId xmlns:r="http://schemas.openxmlformats.org/officeDocument/2006/relationships" id="257" r:id="R8a598f627a1049eb"/>
    <p:sldId xmlns:r="http://schemas.openxmlformats.org/officeDocument/2006/relationships" id="258" r:id="R86086def4fd24aa6"/>
    <p:sldId xmlns:r="http://schemas.openxmlformats.org/officeDocument/2006/relationships" id="259" r:id="R07e6f76a7a2f4719"/>
    <p:sldId xmlns:r="http://schemas.openxmlformats.org/officeDocument/2006/relationships" id="260" r:id="R9c73fd6dc0494ed8"/>
    <p:sldId xmlns:r="http://schemas.openxmlformats.org/officeDocument/2006/relationships" id="261" r:id="R9fa8942237e04431"/>
    <p:sldId xmlns:r="http://schemas.openxmlformats.org/officeDocument/2006/relationships" id="262" r:id="R5f9183ce6b814f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7dc49316484ecc" /><Relationship Type="http://schemas.openxmlformats.org/officeDocument/2006/relationships/slide" Target="/ppt/slides/slide1.xml" Id="Re5c78688890a4d51" /><Relationship Type="http://schemas.openxmlformats.org/officeDocument/2006/relationships/slide" Target="/ppt/slides/slide2.xml" Id="R8a598f627a1049eb" /><Relationship Type="http://schemas.openxmlformats.org/officeDocument/2006/relationships/slide" Target="/ppt/slides/slide3.xml" Id="R86086def4fd24aa6" /><Relationship Type="http://schemas.openxmlformats.org/officeDocument/2006/relationships/slide" Target="/ppt/slides/slide4.xml" Id="R07e6f76a7a2f4719" /><Relationship Type="http://schemas.openxmlformats.org/officeDocument/2006/relationships/slide" Target="/ppt/slides/slide5.xml" Id="R9c73fd6dc0494ed8" /><Relationship Type="http://schemas.openxmlformats.org/officeDocument/2006/relationships/slide" Target="/ppt/slides/slide6.xml" Id="R9fa8942237e04431" /><Relationship Type="http://schemas.openxmlformats.org/officeDocument/2006/relationships/slide" Target="/ppt/slides/slide7.xml" Id="R5f9183ce6b814f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0cc1ff54b849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3413299ea74e57" /><Relationship Type="http://schemas.openxmlformats.org/officeDocument/2006/relationships/theme" Target="/ppt/slideMasters/theme/theme1.xml" Id="Rdd048e2c6ea747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3413299ea74e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281cc6a27d46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12b8be264742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55c837e3f4b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db1ecc0aef45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7b7ca2c2414c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d6bed7d70143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3784c1a9214f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HJEMMEBESØK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HJEMMEBESØK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HJEMMEBESØK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HJEMMEBESØK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HJEMMEBESØK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HJEMMEBESØK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−18 252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−42 929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64 921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HJEMMEBESØK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VÅRHUS ODD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HJEMMEBESØK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925 510 033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HJEMMEBESØK AS</a:t>
            </a:r>
          </a:p>
        </p:txBody>
      </p:sp>
    </p:spTree>
  </p:cSld>
  <p:clrMapOvr>
    <a:masterClrMapping xmlns:a="http://schemas.openxmlformats.org/drawingml/2006/main"/>
  </p:clrMapOvr>
</p:sld>
</file>