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9d2d0260e949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151d7f275142e0"/>
  </p:sldMasterIdLst>
  <p:sldIdLst>
    <p:sldId xmlns:r="http://schemas.openxmlformats.org/officeDocument/2006/relationships" id="256" r:id="R9f6e883deb6c4a5d"/>
    <p:sldId xmlns:r="http://schemas.openxmlformats.org/officeDocument/2006/relationships" id="257" r:id="R9f5613cd6cc5457b"/>
    <p:sldId xmlns:r="http://schemas.openxmlformats.org/officeDocument/2006/relationships" id="258" r:id="Rf3675e8233c14c83"/>
    <p:sldId xmlns:r="http://schemas.openxmlformats.org/officeDocument/2006/relationships" id="259" r:id="Rde88737b75eb4ab1"/>
    <p:sldId xmlns:r="http://schemas.openxmlformats.org/officeDocument/2006/relationships" id="260" r:id="R3cbcf0ae6c1041d0"/>
    <p:sldId xmlns:r="http://schemas.openxmlformats.org/officeDocument/2006/relationships" id="261" r:id="R5b5aaa6576074aa4"/>
    <p:sldId xmlns:r="http://schemas.openxmlformats.org/officeDocument/2006/relationships" id="262" r:id="R8eb36e505dba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51d7f275142e0" /><Relationship Type="http://schemas.openxmlformats.org/officeDocument/2006/relationships/slide" Target="/ppt/slides/slide1.xml" Id="R9f6e883deb6c4a5d" /><Relationship Type="http://schemas.openxmlformats.org/officeDocument/2006/relationships/slide" Target="/ppt/slides/slide2.xml" Id="R9f5613cd6cc5457b" /><Relationship Type="http://schemas.openxmlformats.org/officeDocument/2006/relationships/slide" Target="/ppt/slides/slide3.xml" Id="Rf3675e8233c14c83" /><Relationship Type="http://schemas.openxmlformats.org/officeDocument/2006/relationships/slide" Target="/ppt/slides/slide4.xml" Id="Rde88737b75eb4ab1" /><Relationship Type="http://schemas.openxmlformats.org/officeDocument/2006/relationships/slide" Target="/ppt/slides/slide5.xml" Id="R3cbcf0ae6c1041d0" /><Relationship Type="http://schemas.openxmlformats.org/officeDocument/2006/relationships/slide" Target="/ppt/slides/slide6.xml" Id="R5b5aaa6576074aa4" /><Relationship Type="http://schemas.openxmlformats.org/officeDocument/2006/relationships/slide" Target="/ppt/slides/slide7.xml" Id="R8eb36e505dba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fc8a2a565d46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e8a92473f498f" /><Relationship Type="http://schemas.openxmlformats.org/officeDocument/2006/relationships/theme" Target="/ppt/slideMasters/theme/theme1.xml" Id="R31a18ec5d85644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0e8a92473f49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dfd9ddfcc46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0179e99de42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70742f78d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9ca93071f4e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9070b1b9c4a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6b256b8e74b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e0be975fe46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LEXIEN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LEXIEN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JARSTØ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925 509 957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LEXIEN AS</a:t>
            </a:r>
          </a:p>
        </p:txBody>
      </p:sp>
    </p:spTree>
  </p:cSld>
  <p:clrMapOvr>
    <a:masterClrMapping xmlns:a="http://schemas.openxmlformats.org/drawingml/2006/main"/>
  </p:clrMapOvr>
</p:sld>
</file>