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60c705dc1640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a79b2ac2f2403d"/>
  </p:sldMasterIdLst>
  <p:sldIdLst>
    <p:sldId xmlns:r="http://schemas.openxmlformats.org/officeDocument/2006/relationships" id="256" r:id="R196733cd756c4650"/>
    <p:sldId xmlns:r="http://schemas.openxmlformats.org/officeDocument/2006/relationships" id="257" r:id="Rcb8a4eaea8784dce"/>
    <p:sldId xmlns:r="http://schemas.openxmlformats.org/officeDocument/2006/relationships" id="258" r:id="R5a8c34ce19744a16"/>
    <p:sldId xmlns:r="http://schemas.openxmlformats.org/officeDocument/2006/relationships" id="259" r:id="R64c0c48f84ee4165"/>
    <p:sldId xmlns:r="http://schemas.openxmlformats.org/officeDocument/2006/relationships" id="260" r:id="Radd0aad9cdf84fba"/>
    <p:sldId xmlns:r="http://schemas.openxmlformats.org/officeDocument/2006/relationships" id="261" r:id="Rb2316c4ea9204bac"/>
    <p:sldId xmlns:r="http://schemas.openxmlformats.org/officeDocument/2006/relationships" id="262" r:id="R7f101304261744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a79b2ac2f2403d" /><Relationship Type="http://schemas.openxmlformats.org/officeDocument/2006/relationships/slide" Target="/ppt/slides/slide1.xml" Id="R196733cd756c4650" /><Relationship Type="http://schemas.openxmlformats.org/officeDocument/2006/relationships/slide" Target="/ppt/slides/slide2.xml" Id="Rcb8a4eaea8784dce" /><Relationship Type="http://schemas.openxmlformats.org/officeDocument/2006/relationships/slide" Target="/ppt/slides/slide3.xml" Id="R5a8c34ce19744a16" /><Relationship Type="http://schemas.openxmlformats.org/officeDocument/2006/relationships/slide" Target="/ppt/slides/slide4.xml" Id="R64c0c48f84ee4165" /><Relationship Type="http://schemas.openxmlformats.org/officeDocument/2006/relationships/slide" Target="/ppt/slides/slide5.xml" Id="Radd0aad9cdf84fba" /><Relationship Type="http://schemas.openxmlformats.org/officeDocument/2006/relationships/slide" Target="/ppt/slides/slide6.xml" Id="Rb2316c4ea9204bac" /><Relationship Type="http://schemas.openxmlformats.org/officeDocument/2006/relationships/slide" Target="/ppt/slides/slide7.xml" Id="R7f101304261744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420e0dd9db44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00a5dbb9f4f00" /><Relationship Type="http://schemas.openxmlformats.org/officeDocument/2006/relationships/theme" Target="/ppt/slideMasters/theme/theme1.xml" Id="Rb5599b349a5245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bd00a5dbb9f4f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0b3602374e42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fea85d8e9240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3e7f71aade41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0d0edff264e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022818da843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32092ad1744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06c688ba3e45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AQURATIO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AQURATIO AS ble etablert [år] og holder til i Tårnåsen.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1 933 305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627 010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516 630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368 361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922 971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HIR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SKOVLY EKSTRASERVICE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Kornmoenga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1413 Tårnåsen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post@aquratio.no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925 509 302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AQURATIO AS</a:t>
            </a:r>
          </a:p>
        </p:txBody>
      </p:sp>
    </p:spTree>
  </p:cSld>
  <p:clrMapOvr>
    <a:masterClrMapping xmlns:a="http://schemas.openxmlformats.org/drawingml/2006/main"/>
  </p:clrMapOvr>
</p:sld>
</file>