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80f9f717241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e44576c1ac4f42"/>
  </p:sldMasterIdLst>
  <p:sldIdLst>
    <p:sldId xmlns:r="http://schemas.openxmlformats.org/officeDocument/2006/relationships" id="256" r:id="R6d86c1a101354cb7"/>
    <p:sldId xmlns:r="http://schemas.openxmlformats.org/officeDocument/2006/relationships" id="257" r:id="R97f8b465d4d1449d"/>
    <p:sldId xmlns:r="http://schemas.openxmlformats.org/officeDocument/2006/relationships" id="258" r:id="R071a9682d9c24c68"/>
    <p:sldId xmlns:r="http://schemas.openxmlformats.org/officeDocument/2006/relationships" id="259" r:id="Rfe98883f948f474c"/>
    <p:sldId xmlns:r="http://schemas.openxmlformats.org/officeDocument/2006/relationships" id="260" r:id="R8187cb8903664a22"/>
    <p:sldId xmlns:r="http://schemas.openxmlformats.org/officeDocument/2006/relationships" id="261" r:id="Rff16626e46174e8b"/>
    <p:sldId xmlns:r="http://schemas.openxmlformats.org/officeDocument/2006/relationships" id="262" r:id="R69e43211f0ce46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44576c1ac4f42" /><Relationship Type="http://schemas.openxmlformats.org/officeDocument/2006/relationships/slide" Target="/ppt/slides/slide1.xml" Id="R6d86c1a101354cb7" /><Relationship Type="http://schemas.openxmlformats.org/officeDocument/2006/relationships/slide" Target="/ppt/slides/slide2.xml" Id="R97f8b465d4d1449d" /><Relationship Type="http://schemas.openxmlformats.org/officeDocument/2006/relationships/slide" Target="/ppt/slides/slide3.xml" Id="R071a9682d9c24c68" /><Relationship Type="http://schemas.openxmlformats.org/officeDocument/2006/relationships/slide" Target="/ppt/slides/slide4.xml" Id="Rfe98883f948f474c" /><Relationship Type="http://schemas.openxmlformats.org/officeDocument/2006/relationships/slide" Target="/ppt/slides/slide5.xml" Id="R8187cb8903664a22" /><Relationship Type="http://schemas.openxmlformats.org/officeDocument/2006/relationships/slide" Target="/ppt/slides/slide6.xml" Id="Rff16626e46174e8b" /><Relationship Type="http://schemas.openxmlformats.org/officeDocument/2006/relationships/slide" Target="/ppt/slides/slide7.xml" Id="R69e43211f0ce46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ff008f9ad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1812d70254ef3" /><Relationship Type="http://schemas.openxmlformats.org/officeDocument/2006/relationships/theme" Target="/ppt/slideMasters/theme/theme1.xml" Id="R85245d5491af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61812d7025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7cc272828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9c708f3e94f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56b0afc4e45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69f61d1e34d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3e313da4648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a0adf15054a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4429da31543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