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d4b500dac34a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7cf7a206284579"/>
  </p:sldMasterIdLst>
  <p:sldIdLst>
    <p:sldId xmlns:r="http://schemas.openxmlformats.org/officeDocument/2006/relationships" id="256" r:id="R86a5806ca6834f12"/>
    <p:sldId xmlns:r="http://schemas.openxmlformats.org/officeDocument/2006/relationships" id="257" r:id="Rded3df22fe794800"/>
    <p:sldId xmlns:r="http://schemas.openxmlformats.org/officeDocument/2006/relationships" id="258" r:id="Re998b67d05b74fc7"/>
    <p:sldId xmlns:r="http://schemas.openxmlformats.org/officeDocument/2006/relationships" id="259" r:id="R8dbede69971e4de7"/>
    <p:sldId xmlns:r="http://schemas.openxmlformats.org/officeDocument/2006/relationships" id="260" r:id="R06f4e9bac7874e1f"/>
    <p:sldId xmlns:r="http://schemas.openxmlformats.org/officeDocument/2006/relationships" id="261" r:id="R49b2f68538c44e85"/>
    <p:sldId xmlns:r="http://schemas.openxmlformats.org/officeDocument/2006/relationships" id="262" r:id="R150308bda0f040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7cf7a206284579" /><Relationship Type="http://schemas.openxmlformats.org/officeDocument/2006/relationships/slide" Target="/ppt/slides/slide1.xml" Id="R86a5806ca6834f12" /><Relationship Type="http://schemas.openxmlformats.org/officeDocument/2006/relationships/slide" Target="/ppt/slides/slide2.xml" Id="Rded3df22fe794800" /><Relationship Type="http://schemas.openxmlformats.org/officeDocument/2006/relationships/slide" Target="/ppt/slides/slide3.xml" Id="Re998b67d05b74fc7" /><Relationship Type="http://schemas.openxmlformats.org/officeDocument/2006/relationships/slide" Target="/ppt/slides/slide4.xml" Id="R8dbede69971e4de7" /><Relationship Type="http://schemas.openxmlformats.org/officeDocument/2006/relationships/slide" Target="/ppt/slides/slide5.xml" Id="R06f4e9bac7874e1f" /><Relationship Type="http://schemas.openxmlformats.org/officeDocument/2006/relationships/slide" Target="/ppt/slides/slide6.xml" Id="R49b2f68538c44e85" /><Relationship Type="http://schemas.openxmlformats.org/officeDocument/2006/relationships/slide" Target="/ppt/slides/slide7.xml" Id="R150308bda0f040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42658004bd4f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dfcb3e2fc424e" /><Relationship Type="http://schemas.openxmlformats.org/officeDocument/2006/relationships/theme" Target="/ppt/slideMasters/theme/theme1.xml" Id="R6cc7557bd1e148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bdfcb3e2fc42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50ef012bf4c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fbbf928ec48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ad37aaa8041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dafe857f141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261ec62f740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4560b484446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a075583e74a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ARNESEN UTLEIESERVICE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ARNESEN UTLEIESERVICE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UTLEIESERVICE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ARNESEN UTLEIESERVICE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ARNESEN UTLEIESERVICE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ARNESEN UTLEIESERVICE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302 752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−1 453 610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1 479 869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17 206 400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17 310 433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ARNESEN UTLEIESERVICE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PETER JOHANNES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ARNESEN UTLEIESERVICE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Oldersvingen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9515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925 508 780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ARNESEN UTLEIESERVICE AS</a:t>
            </a:r>
          </a:p>
        </p:txBody>
      </p:sp>
    </p:spTree>
  </p:cSld>
  <p:clrMapOvr>
    <a:masterClrMapping xmlns:a="http://schemas.openxmlformats.org/drawingml/2006/main"/>
  </p:clrMapOvr>
</p:sld>
</file>