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b28ef6fdf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71fca3d284373"/>
  </p:sldMasterIdLst>
  <p:sldIdLst>
    <p:sldId xmlns:r="http://schemas.openxmlformats.org/officeDocument/2006/relationships" id="256" r:id="R4ee22b9528c54fc4"/>
    <p:sldId xmlns:r="http://schemas.openxmlformats.org/officeDocument/2006/relationships" id="257" r:id="Rc9110322117f402a"/>
    <p:sldId xmlns:r="http://schemas.openxmlformats.org/officeDocument/2006/relationships" id="258" r:id="Rf05b4a86c9ac4574"/>
    <p:sldId xmlns:r="http://schemas.openxmlformats.org/officeDocument/2006/relationships" id="259" r:id="R86ba7d493e854633"/>
    <p:sldId xmlns:r="http://schemas.openxmlformats.org/officeDocument/2006/relationships" id="260" r:id="R20d51858bfcc460f"/>
    <p:sldId xmlns:r="http://schemas.openxmlformats.org/officeDocument/2006/relationships" id="261" r:id="R5930351cd9f1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71fca3d284373" /><Relationship Type="http://schemas.openxmlformats.org/officeDocument/2006/relationships/slide" Target="/ppt/slides/slide1.xml" Id="R4ee22b9528c54fc4" /><Relationship Type="http://schemas.openxmlformats.org/officeDocument/2006/relationships/slide" Target="/ppt/slides/slide2.xml" Id="Rc9110322117f402a" /><Relationship Type="http://schemas.openxmlformats.org/officeDocument/2006/relationships/slide" Target="/ppt/slides/slide3.xml" Id="Rf05b4a86c9ac4574" /><Relationship Type="http://schemas.openxmlformats.org/officeDocument/2006/relationships/slide" Target="/ppt/slides/slide4.xml" Id="R86ba7d493e854633" /><Relationship Type="http://schemas.openxmlformats.org/officeDocument/2006/relationships/slide" Target="/ppt/slides/slide5.xml" Id="R20d51858bfcc460f" /><Relationship Type="http://schemas.openxmlformats.org/officeDocument/2006/relationships/slide" Target="/ppt/slides/slide6.xml" Id="R5930351cd9f1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d8def4d12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7488038eb4858" /><Relationship Type="http://schemas.openxmlformats.org/officeDocument/2006/relationships/theme" Target="/ppt/slideMasters/theme/theme1.xml" Id="Rc8c5573f4c44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7488038eb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f9e93082e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b75a0fecf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553c15e1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eeb341f6c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af4460bf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c4268da13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OG VIKEN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VIKEN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OG VIKEN BYGG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VIKEN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VIKEN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VIKEN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3 618 424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549 292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VIKEN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925 508 713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VIKEN BYGG AS</a:t>
            </a:r>
          </a:p>
        </p:txBody>
      </p:sp>
    </p:spTree>
  </p:cSld>
  <p:clrMapOvr>
    <a:masterClrMapping xmlns:a="http://schemas.openxmlformats.org/drawingml/2006/main"/>
  </p:clrMapOvr>
</p:sld>
</file>