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981e379b9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80e461037e4b06"/>
  </p:sldMasterIdLst>
  <p:sldIdLst>
    <p:sldId xmlns:r="http://schemas.openxmlformats.org/officeDocument/2006/relationships" id="256" r:id="Rb0c08fae717c4450"/>
    <p:sldId xmlns:r="http://schemas.openxmlformats.org/officeDocument/2006/relationships" id="257" r:id="Rf66ad0a91afe40e6"/>
    <p:sldId xmlns:r="http://schemas.openxmlformats.org/officeDocument/2006/relationships" id="258" r:id="R8701da90697047bf"/>
    <p:sldId xmlns:r="http://schemas.openxmlformats.org/officeDocument/2006/relationships" id="259" r:id="R3ae702fe30234a26"/>
    <p:sldId xmlns:r="http://schemas.openxmlformats.org/officeDocument/2006/relationships" id="260" r:id="Ra23148880bbb4eed"/>
    <p:sldId xmlns:r="http://schemas.openxmlformats.org/officeDocument/2006/relationships" id="261" r:id="R3f75b5f327b94b50"/>
    <p:sldId xmlns:r="http://schemas.openxmlformats.org/officeDocument/2006/relationships" id="262" r:id="R987872cbaec4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0e461037e4b06" /><Relationship Type="http://schemas.openxmlformats.org/officeDocument/2006/relationships/slide" Target="/ppt/slides/slide1.xml" Id="Rb0c08fae717c4450" /><Relationship Type="http://schemas.openxmlformats.org/officeDocument/2006/relationships/slide" Target="/ppt/slides/slide2.xml" Id="Rf66ad0a91afe40e6" /><Relationship Type="http://schemas.openxmlformats.org/officeDocument/2006/relationships/slide" Target="/ppt/slides/slide3.xml" Id="R8701da90697047bf" /><Relationship Type="http://schemas.openxmlformats.org/officeDocument/2006/relationships/slide" Target="/ppt/slides/slide4.xml" Id="R3ae702fe30234a26" /><Relationship Type="http://schemas.openxmlformats.org/officeDocument/2006/relationships/slide" Target="/ppt/slides/slide5.xml" Id="Ra23148880bbb4eed" /><Relationship Type="http://schemas.openxmlformats.org/officeDocument/2006/relationships/slide" Target="/ppt/slides/slide6.xml" Id="R3f75b5f327b94b50" /><Relationship Type="http://schemas.openxmlformats.org/officeDocument/2006/relationships/slide" Target="/ppt/slides/slide7.xml" Id="R987872cbaec4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b5258ef1a46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2c18054774fad" /><Relationship Type="http://schemas.openxmlformats.org/officeDocument/2006/relationships/theme" Target="/ppt/slideMasters/theme/theme1.xml" Id="R21b29b4756ca45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a2c1805477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317d8fc0141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7351bcd21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70b065743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50ef7bc99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4e46d6125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9367252a047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b1aae7aa947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KPH TRIFORCE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KPH TRIFORCE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KPH TRIFORCE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KPH TRIFORCE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KPH TRIFORCE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KPH TRIFORCE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561 363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KPH TRIFORCE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 HELSE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ARVE P 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HAUGLAND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KPH TRIFORCE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Nydalen allé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925 503 541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KPH TRIFORCE AS</a:t>
            </a:r>
          </a:p>
        </p:txBody>
      </p:sp>
    </p:spTree>
  </p:cSld>
  <p:clrMapOvr>
    <a:masterClrMapping xmlns:a="http://schemas.openxmlformats.org/drawingml/2006/main"/>
  </p:clrMapOvr>
</p:sld>
</file>