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1393e5eb5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1ed5e14b3d4c2a"/>
  </p:sldMasterIdLst>
  <p:sldIdLst>
    <p:sldId xmlns:r="http://schemas.openxmlformats.org/officeDocument/2006/relationships" id="256" r:id="Rcd20498153434b90"/>
    <p:sldId xmlns:r="http://schemas.openxmlformats.org/officeDocument/2006/relationships" id="257" r:id="R5aea6a35fddd4bd8"/>
    <p:sldId xmlns:r="http://schemas.openxmlformats.org/officeDocument/2006/relationships" id="258" r:id="R689b9405b5f54f54"/>
    <p:sldId xmlns:r="http://schemas.openxmlformats.org/officeDocument/2006/relationships" id="259" r:id="Rf00837bea36b446f"/>
    <p:sldId xmlns:r="http://schemas.openxmlformats.org/officeDocument/2006/relationships" id="260" r:id="R038f54adf3f441d7"/>
    <p:sldId xmlns:r="http://schemas.openxmlformats.org/officeDocument/2006/relationships" id="261" r:id="R13a7804285c04198"/>
    <p:sldId xmlns:r="http://schemas.openxmlformats.org/officeDocument/2006/relationships" id="262" r:id="R8c18b848ffc9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ed5e14b3d4c2a" /><Relationship Type="http://schemas.openxmlformats.org/officeDocument/2006/relationships/slide" Target="/ppt/slides/slide1.xml" Id="Rcd20498153434b90" /><Relationship Type="http://schemas.openxmlformats.org/officeDocument/2006/relationships/slide" Target="/ppt/slides/slide2.xml" Id="R5aea6a35fddd4bd8" /><Relationship Type="http://schemas.openxmlformats.org/officeDocument/2006/relationships/slide" Target="/ppt/slides/slide3.xml" Id="R689b9405b5f54f54" /><Relationship Type="http://schemas.openxmlformats.org/officeDocument/2006/relationships/slide" Target="/ppt/slides/slide4.xml" Id="Rf00837bea36b446f" /><Relationship Type="http://schemas.openxmlformats.org/officeDocument/2006/relationships/slide" Target="/ppt/slides/slide5.xml" Id="R038f54adf3f441d7" /><Relationship Type="http://schemas.openxmlformats.org/officeDocument/2006/relationships/slide" Target="/ppt/slides/slide6.xml" Id="R13a7804285c04198" /><Relationship Type="http://schemas.openxmlformats.org/officeDocument/2006/relationships/slide" Target="/ppt/slides/slide7.xml" Id="R8c18b848ffc9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23cb02b03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e29f4ef06423d" /><Relationship Type="http://schemas.openxmlformats.org/officeDocument/2006/relationships/theme" Target="/ppt/slideMasters/theme/theme1.xml" Id="Rf67a04c249e4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e29f4ef06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f3544ba27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26171399e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ad62799a4e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a071d20274b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cf7c8ea5e44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96274a146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53934057c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GAMLE SØRLANDSKE 74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SØRLANDSKE 74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4 887 865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Sørlandske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925 503 355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SØRLANDSKE 74 AS</a:t>
            </a:r>
          </a:p>
        </p:txBody>
      </p:sp>
    </p:spTree>
  </p:cSld>
  <p:clrMapOvr>
    <a:masterClrMapping xmlns:a="http://schemas.openxmlformats.org/drawingml/2006/main"/>
  </p:clrMapOvr>
</p:sld>
</file>