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f0c875c95345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4e533b1b2a4631"/>
  </p:sldMasterIdLst>
  <p:sldIdLst>
    <p:sldId xmlns:r="http://schemas.openxmlformats.org/officeDocument/2006/relationships" id="256" r:id="Rfe631b0d4b5b4793"/>
    <p:sldId xmlns:r="http://schemas.openxmlformats.org/officeDocument/2006/relationships" id="257" r:id="Rc9039e01d5ed4d9e"/>
    <p:sldId xmlns:r="http://schemas.openxmlformats.org/officeDocument/2006/relationships" id="258" r:id="Rb8acba3c85b04ba0"/>
    <p:sldId xmlns:r="http://schemas.openxmlformats.org/officeDocument/2006/relationships" id="259" r:id="R1ff4616d1fcc4026"/>
    <p:sldId xmlns:r="http://schemas.openxmlformats.org/officeDocument/2006/relationships" id="260" r:id="R37a6e8916df2470a"/>
    <p:sldId xmlns:r="http://schemas.openxmlformats.org/officeDocument/2006/relationships" id="261" r:id="R01b8ad2cc2f44520"/>
    <p:sldId xmlns:r="http://schemas.openxmlformats.org/officeDocument/2006/relationships" id="262" r:id="R258588f976c545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4e533b1b2a4631" /><Relationship Type="http://schemas.openxmlformats.org/officeDocument/2006/relationships/slide" Target="/ppt/slides/slide1.xml" Id="Rfe631b0d4b5b4793" /><Relationship Type="http://schemas.openxmlformats.org/officeDocument/2006/relationships/slide" Target="/ppt/slides/slide2.xml" Id="Rc9039e01d5ed4d9e" /><Relationship Type="http://schemas.openxmlformats.org/officeDocument/2006/relationships/slide" Target="/ppt/slides/slide3.xml" Id="Rb8acba3c85b04ba0" /><Relationship Type="http://schemas.openxmlformats.org/officeDocument/2006/relationships/slide" Target="/ppt/slides/slide4.xml" Id="R1ff4616d1fcc4026" /><Relationship Type="http://schemas.openxmlformats.org/officeDocument/2006/relationships/slide" Target="/ppt/slides/slide5.xml" Id="R37a6e8916df2470a" /><Relationship Type="http://schemas.openxmlformats.org/officeDocument/2006/relationships/slide" Target="/ppt/slides/slide6.xml" Id="R01b8ad2cc2f44520" /><Relationship Type="http://schemas.openxmlformats.org/officeDocument/2006/relationships/slide" Target="/ppt/slides/slide7.xml" Id="R258588f976c545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dd9a6aae2742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683468583a42af" /><Relationship Type="http://schemas.openxmlformats.org/officeDocument/2006/relationships/theme" Target="/ppt/slideMasters/theme/theme1.xml" Id="R00411b62ee5549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683468583a42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ef635845bc43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0229dc1e2441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cb8b943924d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92cf2109ea44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7a886c352d4d2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b23b48f50b4b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bd48f049c242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AARSLAND KJØKKEN OG GARDEROBE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AARSLAND KJØKKEN OG GARDEROBE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AARSLAND KJØKKEN OG GARDEROBE AS ble etablert [år] og holder til i Vigrestad.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AARSLAND KJØKKEN OG GARDEROBE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AARSLAND KJØKKEN OG GARDEROBE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AARSLAND KJØKKEN OG GARDEROBE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11 489 017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559 806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489 045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2 108 825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3 410 147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AARSLAND KJØKKEN OG GARDEROBE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AARSLAND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AARSLAND KJØKKEN OG GARDEROBE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Fabrikkvegen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4362 Vigrestad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925 502 383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AARSLAND KJØKKEN OG GARDEROBE AS</a:t>
            </a:r>
          </a:p>
        </p:txBody>
      </p:sp>
    </p:spTree>
  </p:cSld>
  <p:clrMapOvr>
    <a:masterClrMapping xmlns:a="http://schemas.openxmlformats.org/drawingml/2006/main"/>
  </p:clrMapOvr>
</p:sld>
</file>