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c813ec8ee048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d2a2c222244e04"/>
  </p:sldMasterIdLst>
  <p:sldIdLst>
    <p:sldId xmlns:r="http://schemas.openxmlformats.org/officeDocument/2006/relationships" id="256" r:id="Re89fdeeb69d74cf7"/>
    <p:sldId xmlns:r="http://schemas.openxmlformats.org/officeDocument/2006/relationships" id="257" r:id="R4bf0029a8ae3444a"/>
    <p:sldId xmlns:r="http://schemas.openxmlformats.org/officeDocument/2006/relationships" id="258" r:id="Ree2a57e4b80b45af"/>
    <p:sldId xmlns:r="http://schemas.openxmlformats.org/officeDocument/2006/relationships" id="259" r:id="R34710cec46fe4afc"/>
    <p:sldId xmlns:r="http://schemas.openxmlformats.org/officeDocument/2006/relationships" id="260" r:id="Rcf9038162d9047dd"/>
    <p:sldId xmlns:r="http://schemas.openxmlformats.org/officeDocument/2006/relationships" id="261" r:id="R9a7922175d5f49fe"/>
    <p:sldId xmlns:r="http://schemas.openxmlformats.org/officeDocument/2006/relationships" id="262" r:id="R9a620b22af114c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d2a2c222244e04" /><Relationship Type="http://schemas.openxmlformats.org/officeDocument/2006/relationships/slide" Target="/ppt/slides/slide1.xml" Id="Re89fdeeb69d74cf7" /><Relationship Type="http://schemas.openxmlformats.org/officeDocument/2006/relationships/slide" Target="/ppt/slides/slide2.xml" Id="R4bf0029a8ae3444a" /><Relationship Type="http://schemas.openxmlformats.org/officeDocument/2006/relationships/slide" Target="/ppt/slides/slide3.xml" Id="Ree2a57e4b80b45af" /><Relationship Type="http://schemas.openxmlformats.org/officeDocument/2006/relationships/slide" Target="/ppt/slides/slide4.xml" Id="R34710cec46fe4afc" /><Relationship Type="http://schemas.openxmlformats.org/officeDocument/2006/relationships/slide" Target="/ppt/slides/slide5.xml" Id="Rcf9038162d9047dd" /><Relationship Type="http://schemas.openxmlformats.org/officeDocument/2006/relationships/slide" Target="/ppt/slides/slide6.xml" Id="R9a7922175d5f49fe" /><Relationship Type="http://schemas.openxmlformats.org/officeDocument/2006/relationships/slide" Target="/ppt/slides/slide7.xml" Id="R9a620b22af114c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6baea14e3c48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178c3913d41b9" /><Relationship Type="http://schemas.openxmlformats.org/officeDocument/2006/relationships/theme" Target="/ppt/slideMasters/theme/theme1.xml" Id="Rc1a9c2257be249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b178c3913d41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1b82fb81747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7f365ae5f4a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74673901f4d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467739f9a41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e2c1780284a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9beb40cd949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ba5e1d9f246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 &amp; NÆRLAND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&amp; NÆRLAND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&amp; NÆRLAND HOLDING AS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&amp; NÆRLAND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&amp; NÆRLAND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&amp; NÆRLAND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844 728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1 976 851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&amp; NÆRLAND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HOLDEPLASSEN BAR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NÆRLAND KJETIL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&amp; NÆRLAND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Torgplassen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925 501 328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&amp; NÆRLAND HOLDING AS</a:t>
            </a:r>
          </a:p>
        </p:txBody>
      </p:sp>
    </p:spTree>
  </p:cSld>
  <p:clrMapOvr>
    <a:masterClrMapping xmlns:a="http://schemas.openxmlformats.org/drawingml/2006/main"/>
  </p:clrMapOvr>
</p:sld>
</file>