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743c3eb1644b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7f754cdf649c4"/>
  </p:sldMasterIdLst>
  <p:sldIdLst>
    <p:sldId xmlns:r="http://schemas.openxmlformats.org/officeDocument/2006/relationships" id="256" r:id="Rb8e3797b5d104752"/>
    <p:sldId xmlns:r="http://schemas.openxmlformats.org/officeDocument/2006/relationships" id="257" r:id="Rd41e9308e7c94784"/>
    <p:sldId xmlns:r="http://schemas.openxmlformats.org/officeDocument/2006/relationships" id="258" r:id="R08cc34b6708d49dc"/>
    <p:sldId xmlns:r="http://schemas.openxmlformats.org/officeDocument/2006/relationships" id="259" r:id="R830a2fe01e4b4595"/>
    <p:sldId xmlns:r="http://schemas.openxmlformats.org/officeDocument/2006/relationships" id="260" r:id="R829413a4745847ac"/>
    <p:sldId xmlns:r="http://schemas.openxmlformats.org/officeDocument/2006/relationships" id="261" r:id="R1b1476bb87d543f8"/>
    <p:sldId xmlns:r="http://schemas.openxmlformats.org/officeDocument/2006/relationships" id="262" r:id="R7f6f1992b146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7f754cdf649c4" /><Relationship Type="http://schemas.openxmlformats.org/officeDocument/2006/relationships/slide" Target="/ppt/slides/slide1.xml" Id="Rb8e3797b5d104752" /><Relationship Type="http://schemas.openxmlformats.org/officeDocument/2006/relationships/slide" Target="/ppt/slides/slide2.xml" Id="Rd41e9308e7c94784" /><Relationship Type="http://schemas.openxmlformats.org/officeDocument/2006/relationships/slide" Target="/ppt/slides/slide3.xml" Id="R08cc34b6708d49dc" /><Relationship Type="http://schemas.openxmlformats.org/officeDocument/2006/relationships/slide" Target="/ppt/slides/slide4.xml" Id="R830a2fe01e4b4595" /><Relationship Type="http://schemas.openxmlformats.org/officeDocument/2006/relationships/slide" Target="/ppt/slides/slide5.xml" Id="R829413a4745847ac" /><Relationship Type="http://schemas.openxmlformats.org/officeDocument/2006/relationships/slide" Target="/ppt/slides/slide6.xml" Id="R1b1476bb87d543f8" /><Relationship Type="http://schemas.openxmlformats.org/officeDocument/2006/relationships/slide" Target="/ppt/slides/slide7.xml" Id="R7f6f1992b146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5fe35e00c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3cfcf0a4f4f99" /><Relationship Type="http://schemas.openxmlformats.org/officeDocument/2006/relationships/theme" Target="/ppt/slideMasters/theme/theme1.xml" Id="R5bb07d66510d4b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3cfcf0a4f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3d7d07814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a133f58ee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109611cd141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40b1c9ce2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b33eb8db4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29554b7e9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98e12d2be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SEILERBERGET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SEILERBERGET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MASLØ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Bakkebekkveien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frits@verdensende.no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925 496 782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SEILERBERGET AS</a:t>
            </a:r>
          </a:p>
        </p:txBody>
      </p:sp>
    </p:spTree>
  </p:cSld>
  <p:clrMapOvr>
    <a:masterClrMapping xmlns:a="http://schemas.openxmlformats.org/drawingml/2006/main"/>
  </p:clrMapOvr>
</p:sld>
</file>