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afd9f78ae74a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f2496ee4154ada"/>
  </p:sldMasterIdLst>
  <p:sldIdLst>
    <p:sldId xmlns:r="http://schemas.openxmlformats.org/officeDocument/2006/relationships" id="256" r:id="R1ad515d1c4774a35"/>
    <p:sldId xmlns:r="http://schemas.openxmlformats.org/officeDocument/2006/relationships" id="257" r:id="R2f34c380eb5e4d85"/>
    <p:sldId xmlns:r="http://schemas.openxmlformats.org/officeDocument/2006/relationships" id="258" r:id="Rae0371cb184a4b92"/>
    <p:sldId xmlns:r="http://schemas.openxmlformats.org/officeDocument/2006/relationships" id="259" r:id="R8801696e91b9450f"/>
    <p:sldId xmlns:r="http://schemas.openxmlformats.org/officeDocument/2006/relationships" id="260" r:id="Rd7d47f4c870e4787"/>
    <p:sldId xmlns:r="http://schemas.openxmlformats.org/officeDocument/2006/relationships" id="261" r:id="R4045757c6ce24051"/>
    <p:sldId xmlns:r="http://schemas.openxmlformats.org/officeDocument/2006/relationships" id="262" r:id="R3b78d38f280c4f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2496ee4154ada" /><Relationship Type="http://schemas.openxmlformats.org/officeDocument/2006/relationships/slide" Target="/ppt/slides/slide1.xml" Id="R1ad515d1c4774a35" /><Relationship Type="http://schemas.openxmlformats.org/officeDocument/2006/relationships/slide" Target="/ppt/slides/slide2.xml" Id="R2f34c380eb5e4d85" /><Relationship Type="http://schemas.openxmlformats.org/officeDocument/2006/relationships/slide" Target="/ppt/slides/slide3.xml" Id="Rae0371cb184a4b92" /><Relationship Type="http://schemas.openxmlformats.org/officeDocument/2006/relationships/slide" Target="/ppt/slides/slide4.xml" Id="R8801696e91b9450f" /><Relationship Type="http://schemas.openxmlformats.org/officeDocument/2006/relationships/slide" Target="/ppt/slides/slide5.xml" Id="Rd7d47f4c870e4787" /><Relationship Type="http://schemas.openxmlformats.org/officeDocument/2006/relationships/slide" Target="/ppt/slides/slide6.xml" Id="R4045757c6ce24051" /><Relationship Type="http://schemas.openxmlformats.org/officeDocument/2006/relationships/slide" Target="/ppt/slides/slide7.xml" Id="R3b78d38f280c4f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a8124297049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b808a91d741ad" /><Relationship Type="http://schemas.openxmlformats.org/officeDocument/2006/relationships/theme" Target="/ppt/slideMasters/theme/theme1.xml" Id="R10d869983b1949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1b808a91d741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fca95af9c44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13a81bb0142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88f85f1b047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f822946374d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bee1fe7874a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c0afc7e414e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1e281c60242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 BYGGSERVICE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11 035 718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435 460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1 853 190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JOHANSEN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Johansen, Høsbjørvegen 226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2388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52 29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skbyggservice@outlook.com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925 496 774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BYGGSERVICE AS</a:t>
            </a:r>
          </a:p>
        </p:txBody>
      </p:sp>
    </p:spTree>
  </p:cSld>
  <p:clrMapOvr>
    <a:masterClrMapping xmlns:a="http://schemas.openxmlformats.org/drawingml/2006/main"/>
  </p:clrMapOvr>
</p:sld>
</file>