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26a16d04ad44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b0cc7da0f144a0"/>
  </p:sldMasterIdLst>
  <p:sldIdLst>
    <p:sldId xmlns:r="http://schemas.openxmlformats.org/officeDocument/2006/relationships" id="256" r:id="R4c9c7b0ee380461b"/>
    <p:sldId xmlns:r="http://schemas.openxmlformats.org/officeDocument/2006/relationships" id="257" r:id="Rc84da521adba4b08"/>
    <p:sldId xmlns:r="http://schemas.openxmlformats.org/officeDocument/2006/relationships" id="258" r:id="R8d064c3867424332"/>
    <p:sldId xmlns:r="http://schemas.openxmlformats.org/officeDocument/2006/relationships" id="259" r:id="R71ad2effba9a4094"/>
    <p:sldId xmlns:r="http://schemas.openxmlformats.org/officeDocument/2006/relationships" id="260" r:id="Rc09b202f6c414475"/>
    <p:sldId xmlns:r="http://schemas.openxmlformats.org/officeDocument/2006/relationships" id="261" r:id="Raeee0246c93e49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b0cc7da0f144a0" /><Relationship Type="http://schemas.openxmlformats.org/officeDocument/2006/relationships/slide" Target="/ppt/slides/slide1.xml" Id="R4c9c7b0ee380461b" /><Relationship Type="http://schemas.openxmlformats.org/officeDocument/2006/relationships/slide" Target="/ppt/slides/slide2.xml" Id="Rc84da521adba4b08" /><Relationship Type="http://schemas.openxmlformats.org/officeDocument/2006/relationships/slide" Target="/ppt/slides/slide3.xml" Id="R8d064c3867424332" /><Relationship Type="http://schemas.openxmlformats.org/officeDocument/2006/relationships/slide" Target="/ppt/slides/slide4.xml" Id="R71ad2effba9a4094" /><Relationship Type="http://schemas.openxmlformats.org/officeDocument/2006/relationships/slide" Target="/ppt/slides/slide5.xml" Id="Rc09b202f6c414475" /><Relationship Type="http://schemas.openxmlformats.org/officeDocument/2006/relationships/slide" Target="/ppt/slides/slide6.xml" Id="Raeee0246c93e49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62412f0f1a42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eb65325963461d" /><Relationship Type="http://schemas.openxmlformats.org/officeDocument/2006/relationships/theme" Target="/ppt/slideMasters/theme/theme1.xml" Id="R0a6da11aa5b24f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eb6532596346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a1570816c442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3aa5b05a4142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8d1f50ad9648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6ab20772f246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7046c400c04f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b94b8e373f49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ALDE AKVA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ALDE AKVA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ALDE AKVA AS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ALDE AKVA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ALDE AKVA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ALDE AKVA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HETTO HOLDING AS  –  22,6 %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JOTE HOLDING AS  –  22,6 %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KROSSGOT HOLDING AS  –  22,6 %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GB VALUE AS  –  19,8 %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SALMOSERVE AS  –  12,5 %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ALDE AKVA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Rundehaugen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5412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925 496 510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ALDE AKVA AS</a:t>
            </a:r>
          </a:p>
        </p:txBody>
      </p:sp>
    </p:spTree>
  </p:cSld>
  <p:clrMapOvr>
    <a:masterClrMapping xmlns:a="http://schemas.openxmlformats.org/drawingml/2006/main"/>
  </p:clrMapOvr>
</p:sld>
</file>