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1f6ea7c97744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c68d2fdc65450c"/>
  </p:sldMasterIdLst>
  <p:sldIdLst>
    <p:sldId xmlns:r="http://schemas.openxmlformats.org/officeDocument/2006/relationships" id="256" r:id="R1d25a893e3e1493b"/>
    <p:sldId xmlns:r="http://schemas.openxmlformats.org/officeDocument/2006/relationships" id="257" r:id="R663365b595a94599"/>
    <p:sldId xmlns:r="http://schemas.openxmlformats.org/officeDocument/2006/relationships" id="258" r:id="Rd4aa46c8b4634f03"/>
    <p:sldId xmlns:r="http://schemas.openxmlformats.org/officeDocument/2006/relationships" id="259" r:id="R4ebeffa5783a4b3e"/>
    <p:sldId xmlns:r="http://schemas.openxmlformats.org/officeDocument/2006/relationships" id="260" r:id="R2dbd7fae96714b41"/>
    <p:sldId xmlns:r="http://schemas.openxmlformats.org/officeDocument/2006/relationships" id="261" r:id="R41f8290ef8ff43e4"/>
    <p:sldId xmlns:r="http://schemas.openxmlformats.org/officeDocument/2006/relationships" id="262" r:id="Ree1f49d4c03842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c68d2fdc65450c" /><Relationship Type="http://schemas.openxmlformats.org/officeDocument/2006/relationships/slide" Target="/ppt/slides/slide1.xml" Id="R1d25a893e3e1493b" /><Relationship Type="http://schemas.openxmlformats.org/officeDocument/2006/relationships/slide" Target="/ppt/slides/slide2.xml" Id="R663365b595a94599" /><Relationship Type="http://schemas.openxmlformats.org/officeDocument/2006/relationships/slide" Target="/ppt/slides/slide3.xml" Id="Rd4aa46c8b4634f03" /><Relationship Type="http://schemas.openxmlformats.org/officeDocument/2006/relationships/slide" Target="/ppt/slides/slide4.xml" Id="R4ebeffa5783a4b3e" /><Relationship Type="http://schemas.openxmlformats.org/officeDocument/2006/relationships/slide" Target="/ppt/slides/slide5.xml" Id="R2dbd7fae96714b41" /><Relationship Type="http://schemas.openxmlformats.org/officeDocument/2006/relationships/slide" Target="/ppt/slides/slide6.xml" Id="R41f8290ef8ff43e4" /><Relationship Type="http://schemas.openxmlformats.org/officeDocument/2006/relationships/slide" Target="/ppt/slides/slide7.xml" Id="Ree1f49d4c03842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7f4a1ac574e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5d26dfddf4f58" /><Relationship Type="http://schemas.openxmlformats.org/officeDocument/2006/relationships/theme" Target="/ppt/slideMasters/theme/theme1.xml" Id="R6ddba4fe759249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b5d26dfddf4f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96913423f44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a2fa3968641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09d45e6b345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4d9eeed114a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9e02878ce44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1dddb17ac43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75ace547247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VALUE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VALUE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1 982 942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−627 957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−379 515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2 624 112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3 058 072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VALUE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925 495 689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VALUE AS</a:t>
            </a:r>
          </a:p>
        </p:txBody>
      </p:sp>
    </p:spTree>
  </p:cSld>
  <p:clrMapOvr>
    <a:masterClrMapping xmlns:a="http://schemas.openxmlformats.org/drawingml/2006/main"/>
  </p:clrMapOvr>
</p:sld>
</file>