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68637a955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5eb0746f84a5c"/>
  </p:sldMasterIdLst>
  <p:sldIdLst>
    <p:sldId xmlns:r="http://schemas.openxmlformats.org/officeDocument/2006/relationships" id="256" r:id="R39ca99d952bb4502"/>
    <p:sldId xmlns:r="http://schemas.openxmlformats.org/officeDocument/2006/relationships" id="257" r:id="R02708791bb584499"/>
    <p:sldId xmlns:r="http://schemas.openxmlformats.org/officeDocument/2006/relationships" id="258" r:id="R0b4af8dcc9ed4a27"/>
    <p:sldId xmlns:r="http://schemas.openxmlformats.org/officeDocument/2006/relationships" id="259" r:id="R106e2b1e9d0a4745"/>
    <p:sldId xmlns:r="http://schemas.openxmlformats.org/officeDocument/2006/relationships" id="260" r:id="R7261a29d6bcc4825"/>
    <p:sldId xmlns:r="http://schemas.openxmlformats.org/officeDocument/2006/relationships" id="261" r:id="Ra96af6d63c03450a"/>
    <p:sldId xmlns:r="http://schemas.openxmlformats.org/officeDocument/2006/relationships" id="262" r:id="Rad7c3f1a628f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5eb0746f84a5c" /><Relationship Type="http://schemas.openxmlformats.org/officeDocument/2006/relationships/slide" Target="/ppt/slides/slide1.xml" Id="R39ca99d952bb4502" /><Relationship Type="http://schemas.openxmlformats.org/officeDocument/2006/relationships/slide" Target="/ppt/slides/slide2.xml" Id="R02708791bb584499" /><Relationship Type="http://schemas.openxmlformats.org/officeDocument/2006/relationships/slide" Target="/ppt/slides/slide3.xml" Id="R0b4af8dcc9ed4a27" /><Relationship Type="http://schemas.openxmlformats.org/officeDocument/2006/relationships/slide" Target="/ppt/slides/slide4.xml" Id="R106e2b1e9d0a4745" /><Relationship Type="http://schemas.openxmlformats.org/officeDocument/2006/relationships/slide" Target="/ppt/slides/slide5.xml" Id="R7261a29d6bcc4825" /><Relationship Type="http://schemas.openxmlformats.org/officeDocument/2006/relationships/slide" Target="/ppt/slides/slide6.xml" Id="Ra96af6d63c03450a" /><Relationship Type="http://schemas.openxmlformats.org/officeDocument/2006/relationships/slide" Target="/ppt/slides/slide7.xml" Id="Rad7c3f1a628f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9b5bd9f97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5109c8717463c" /><Relationship Type="http://schemas.openxmlformats.org/officeDocument/2006/relationships/theme" Target="/ppt/slideMasters/theme/theme1.xml" Id="R0efea6a33b4e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05109c8717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5262d406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9f592e3847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f7bb4e22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ef25953c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8a13c0df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618bc8ea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32cec78c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MITTAS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14 204 082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6 970 893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6 324 294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188 265 048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200 289 840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MITTHOLDING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CORNELICO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LUSCO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MITTHOLDING AS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925 492 809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MITTAS AS</a:t>
            </a:r>
          </a:p>
        </p:txBody>
      </p:sp>
    </p:spTree>
  </p:cSld>
  <p:clrMapOvr>
    <a:masterClrMapping xmlns:a="http://schemas.openxmlformats.org/drawingml/2006/main"/>
  </p:clrMapOvr>
</p:sld>
</file>