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4ee3bff3a14d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e4634da2474141"/>
  </p:sldMasterIdLst>
  <p:sldIdLst>
    <p:sldId xmlns:r="http://schemas.openxmlformats.org/officeDocument/2006/relationships" id="256" r:id="R20c52ad28bd341e6"/>
    <p:sldId xmlns:r="http://schemas.openxmlformats.org/officeDocument/2006/relationships" id="257" r:id="Ra4fa35e9608b4136"/>
    <p:sldId xmlns:r="http://schemas.openxmlformats.org/officeDocument/2006/relationships" id="258" r:id="R718841b35d664d59"/>
    <p:sldId xmlns:r="http://schemas.openxmlformats.org/officeDocument/2006/relationships" id="259" r:id="Rd20163b99ac346fa"/>
    <p:sldId xmlns:r="http://schemas.openxmlformats.org/officeDocument/2006/relationships" id="260" r:id="R2ee1c9324f594621"/>
    <p:sldId xmlns:r="http://schemas.openxmlformats.org/officeDocument/2006/relationships" id="261" r:id="Rdcdf16bf1a414a35"/>
    <p:sldId xmlns:r="http://schemas.openxmlformats.org/officeDocument/2006/relationships" id="262" r:id="Rd32d3bfdcc3542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e4634da2474141" /><Relationship Type="http://schemas.openxmlformats.org/officeDocument/2006/relationships/slide" Target="/ppt/slides/slide1.xml" Id="R20c52ad28bd341e6" /><Relationship Type="http://schemas.openxmlformats.org/officeDocument/2006/relationships/slide" Target="/ppt/slides/slide2.xml" Id="Ra4fa35e9608b4136" /><Relationship Type="http://schemas.openxmlformats.org/officeDocument/2006/relationships/slide" Target="/ppt/slides/slide3.xml" Id="R718841b35d664d59" /><Relationship Type="http://schemas.openxmlformats.org/officeDocument/2006/relationships/slide" Target="/ppt/slides/slide4.xml" Id="Rd20163b99ac346fa" /><Relationship Type="http://schemas.openxmlformats.org/officeDocument/2006/relationships/slide" Target="/ppt/slides/slide5.xml" Id="R2ee1c9324f594621" /><Relationship Type="http://schemas.openxmlformats.org/officeDocument/2006/relationships/slide" Target="/ppt/slides/slide6.xml" Id="Rdcdf16bf1a414a35" /><Relationship Type="http://schemas.openxmlformats.org/officeDocument/2006/relationships/slide" Target="/ppt/slides/slide7.xml" Id="Rd32d3bfdcc3542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57f0d7ee554f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565054be984821" /><Relationship Type="http://schemas.openxmlformats.org/officeDocument/2006/relationships/theme" Target="/ppt/slideMasters/theme/theme1.xml" Id="Rd36de393b6de40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565054be9848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11cfcb54f149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f193f73e6046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8648d56804f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13af94eb5646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0909ba5a847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8d2ac5d32441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a4026ccda44e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BØHN &amp; HAMAR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BØHN &amp; HAMAR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BØHN &amp; HAMAR VVS AS ble etablert [år] og holder til i Reinli.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BØHN &amp; HAMAR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BØHN &amp; HAMAR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BØHN &amp; HAMAR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6 178 243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27 167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2 558 779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3 476 260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BØHN &amp; HAMAR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BØHN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JOACHIM STAVEDAL HAMAR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BØHN &amp; HAMAR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Reinlivegen 413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2933 Reinli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925 484 911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BØHN &amp; HAMAR VVS AS</a:t>
            </a:r>
          </a:p>
        </p:txBody>
      </p:sp>
    </p:spTree>
  </p:cSld>
  <p:clrMapOvr>
    <a:masterClrMapping xmlns:a="http://schemas.openxmlformats.org/drawingml/2006/main"/>
  </p:clrMapOvr>
</p:sld>
</file>