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4397c97b5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c1e92d8824d7a"/>
  </p:sldMasterIdLst>
  <p:sldIdLst>
    <p:sldId xmlns:r="http://schemas.openxmlformats.org/officeDocument/2006/relationships" id="256" r:id="Rebe4635b29fa4321"/>
    <p:sldId xmlns:r="http://schemas.openxmlformats.org/officeDocument/2006/relationships" id="257" r:id="R274dcdc66a464bf1"/>
    <p:sldId xmlns:r="http://schemas.openxmlformats.org/officeDocument/2006/relationships" id="258" r:id="Ra357d1a19dc54c1a"/>
    <p:sldId xmlns:r="http://schemas.openxmlformats.org/officeDocument/2006/relationships" id="259" r:id="R3157edb1fa8c42bd"/>
    <p:sldId xmlns:r="http://schemas.openxmlformats.org/officeDocument/2006/relationships" id="260" r:id="R36f936c48e7a4844"/>
    <p:sldId xmlns:r="http://schemas.openxmlformats.org/officeDocument/2006/relationships" id="261" r:id="Rff3f85ea71364f0c"/>
    <p:sldId xmlns:r="http://schemas.openxmlformats.org/officeDocument/2006/relationships" id="262" r:id="Redb965d9478441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c1e92d8824d7a" /><Relationship Type="http://schemas.openxmlformats.org/officeDocument/2006/relationships/slide" Target="/ppt/slides/slide1.xml" Id="Rebe4635b29fa4321" /><Relationship Type="http://schemas.openxmlformats.org/officeDocument/2006/relationships/slide" Target="/ppt/slides/slide2.xml" Id="R274dcdc66a464bf1" /><Relationship Type="http://schemas.openxmlformats.org/officeDocument/2006/relationships/slide" Target="/ppt/slides/slide3.xml" Id="Ra357d1a19dc54c1a" /><Relationship Type="http://schemas.openxmlformats.org/officeDocument/2006/relationships/slide" Target="/ppt/slides/slide4.xml" Id="R3157edb1fa8c42bd" /><Relationship Type="http://schemas.openxmlformats.org/officeDocument/2006/relationships/slide" Target="/ppt/slides/slide5.xml" Id="R36f936c48e7a4844" /><Relationship Type="http://schemas.openxmlformats.org/officeDocument/2006/relationships/slide" Target="/ppt/slides/slide6.xml" Id="Rff3f85ea71364f0c" /><Relationship Type="http://schemas.openxmlformats.org/officeDocument/2006/relationships/slide" Target="/ppt/slides/slide7.xml" Id="Redb965d9478441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29e75fdcf44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f8c7995b7476a" /><Relationship Type="http://schemas.openxmlformats.org/officeDocument/2006/relationships/theme" Target="/ppt/slideMasters/theme/theme1.xml" Id="R6bb9b723080f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f8c7995b7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3a9754431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0760f54c0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4441daa3e40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b4e12b224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8074e783c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2ff62367047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26acea9b842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ANNE KARINE BERGENE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KARINE BERGENE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997 300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BERGENE ANNE KARINE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Anne Karine Bergene, Jacob Aalls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925 483 044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ANNE KARINE BERGENE AS</a:t>
            </a:r>
          </a:p>
        </p:txBody>
      </p:sp>
    </p:spTree>
  </p:cSld>
  <p:clrMapOvr>
    <a:masterClrMapping xmlns:a="http://schemas.openxmlformats.org/drawingml/2006/main"/>
  </p:clrMapOvr>
</p:sld>
</file>