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f58cf96a4f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4f0e8a530a475f"/>
  </p:sldMasterIdLst>
  <p:sldIdLst>
    <p:sldId xmlns:r="http://schemas.openxmlformats.org/officeDocument/2006/relationships" id="256" r:id="Rf0093b4768b4402c"/>
    <p:sldId xmlns:r="http://schemas.openxmlformats.org/officeDocument/2006/relationships" id="257" r:id="Rfd84283c02584cb5"/>
    <p:sldId xmlns:r="http://schemas.openxmlformats.org/officeDocument/2006/relationships" id="258" r:id="R47f116799d374ebd"/>
    <p:sldId xmlns:r="http://schemas.openxmlformats.org/officeDocument/2006/relationships" id="259" r:id="R901fc53f35594027"/>
    <p:sldId xmlns:r="http://schemas.openxmlformats.org/officeDocument/2006/relationships" id="260" r:id="R9c5eae8d1f8941c6"/>
    <p:sldId xmlns:r="http://schemas.openxmlformats.org/officeDocument/2006/relationships" id="261" r:id="R50e8f51fc9ff4437"/>
    <p:sldId xmlns:r="http://schemas.openxmlformats.org/officeDocument/2006/relationships" id="262" r:id="Re967de00a473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f0e8a530a475f" /><Relationship Type="http://schemas.openxmlformats.org/officeDocument/2006/relationships/slide" Target="/ppt/slides/slide1.xml" Id="Rf0093b4768b4402c" /><Relationship Type="http://schemas.openxmlformats.org/officeDocument/2006/relationships/slide" Target="/ppt/slides/slide2.xml" Id="Rfd84283c02584cb5" /><Relationship Type="http://schemas.openxmlformats.org/officeDocument/2006/relationships/slide" Target="/ppt/slides/slide3.xml" Id="R47f116799d374ebd" /><Relationship Type="http://schemas.openxmlformats.org/officeDocument/2006/relationships/slide" Target="/ppt/slides/slide4.xml" Id="R901fc53f35594027" /><Relationship Type="http://schemas.openxmlformats.org/officeDocument/2006/relationships/slide" Target="/ppt/slides/slide5.xml" Id="R9c5eae8d1f8941c6" /><Relationship Type="http://schemas.openxmlformats.org/officeDocument/2006/relationships/slide" Target="/ppt/slides/slide6.xml" Id="R50e8f51fc9ff4437" /><Relationship Type="http://schemas.openxmlformats.org/officeDocument/2006/relationships/slide" Target="/ppt/slides/slide7.xml" Id="Re967de00a473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57a228397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c7567f6f42b7" /><Relationship Type="http://schemas.openxmlformats.org/officeDocument/2006/relationships/theme" Target="/ppt/slideMasters/theme/theme1.xml" Id="R758a2794022b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2c7567f6f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42d5b1ee141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085ec1af9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443c3bd1b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5ebb255b44f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01dec8ae6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457494af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043fbfae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1 004 747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1 004 747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BENEDETTI CHRISTIAN J  –  67,3 %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MEHRENFORVENTET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SMEHREN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Bergs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925 475 009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GUSEMA AS</a:t>
            </a:r>
          </a:p>
        </p:txBody>
      </p:sp>
    </p:spTree>
  </p:cSld>
  <p:clrMapOvr>
    <a:masterClrMapping xmlns:a="http://schemas.openxmlformats.org/drawingml/2006/main"/>
  </p:clrMapOvr>
</p:sld>
</file>