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3a51a540e14a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63bb89f6ef4969"/>
  </p:sldMasterIdLst>
  <p:sldIdLst>
    <p:sldId xmlns:r="http://schemas.openxmlformats.org/officeDocument/2006/relationships" id="256" r:id="Ra560553dda724a8f"/>
    <p:sldId xmlns:r="http://schemas.openxmlformats.org/officeDocument/2006/relationships" id="257" r:id="R96bac4fd9c6141f1"/>
    <p:sldId xmlns:r="http://schemas.openxmlformats.org/officeDocument/2006/relationships" id="258" r:id="R50b8c65369e04350"/>
    <p:sldId xmlns:r="http://schemas.openxmlformats.org/officeDocument/2006/relationships" id="259" r:id="R000c6ae8fa814cc6"/>
    <p:sldId xmlns:r="http://schemas.openxmlformats.org/officeDocument/2006/relationships" id="260" r:id="R0735eb8a02d14c0b"/>
    <p:sldId xmlns:r="http://schemas.openxmlformats.org/officeDocument/2006/relationships" id="261" r:id="R0d1719768b7a41a3"/>
    <p:sldId xmlns:r="http://schemas.openxmlformats.org/officeDocument/2006/relationships" id="262" r:id="Re8abd0d21ced4d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3bb89f6ef4969" /><Relationship Type="http://schemas.openxmlformats.org/officeDocument/2006/relationships/slide" Target="/ppt/slides/slide1.xml" Id="Ra560553dda724a8f" /><Relationship Type="http://schemas.openxmlformats.org/officeDocument/2006/relationships/slide" Target="/ppt/slides/slide2.xml" Id="R96bac4fd9c6141f1" /><Relationship Type="http://schemas.openxmlformats.org/officeDocument/2006/relationships/slide" Target="/ppt/slides/slide3.xml" Id="R50b8c65369e04350" /><Relationship Type="http://schemas.openxmlformats.org/officeDocument/2006/relationships/slide" Target="/ppt/slides/slide4.xml" Id="R000c6ae8fa814cc6" /><Relationship Type="http://schemas.openxmlformats.org/officeDocument/2006/relationships/slide" Target="/ppt/slides/slide5.xml" Id="R0735eb8a02d14c0b" /><Relationship Type="http://schemas.openxmlformats.org/officeDocument/2006/relationships/slide" Target="/ppt/slides/slide6.xml" Id="R0d1719768b7a41a3" /><Relationship Type="http://schemas.openxmlformats.org/officeDocument/2006/relationships/slide" Target="/ppt/slides/slide7.xml" Id="Re8abd0d21ced4d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541510b494a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9e64e50694f20" /><Relationship Type="http://schemas.openxmlformats.org/officeDocument/2006/relationships/theme" Target="/ppt/slideMasters/theme/theme1.xml" Id="R621f2c8a4a4845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e9e64e50694f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c8160e1c9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c76556fe3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76bd7bf25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902bd1e6b4c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6a07e794a44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cc1a9cf6e48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10d4827ec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2 768 308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SYNNE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Topaskroken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SYNNE INVEST AS</a:t>
            </a:r>
          </a:p>
        </p:txBody>
      </p:sp>
    </p:spTree>
  </p:cSld>
  <p:clrMapOvr>
    <a:masterClrMapping xmlns:a="http://schemas.openxmlformats.org/drawingml/2006/main"/>
  </p:clrMapOvr>
</p:sld>
</file>