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25874956e40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0b98a39bb4f3c"/>
  </p:sldMasterIdLst>
  <p:sldIdLst>
    <p:sldId xmlns:r="http://schemas.openxmlformats.org/officeDocument/2006/relationships" id="256" r:id="R79fc252f0e7c4e8f"/>
    <p:sldId xmlns:r="http://schemas.openxmlformats.org/officeDocument/2006/relationships" id="257" r:id="R332386a3dea1432d"/>
    <p:sldId xmlns:r="http://schemas.openxmlformats.org/officeDocument/2006/relationships" id="258" r:id="R89bccf769d2a44b5"/>
    <p:sldId xmlns:r="http://schemas.openxmlformats.org/officeDocument/2006/relationships" id="259" r:id="Rb0fcfd11847741f9"/>
    <p:sldId xmlns:r="http://schemas.openxmlformats.org/officeDocument/2006/relationships" id="260" r:id="R8d94377dd11245ff"/>
    <p:sldId xmlns:r="http://schemas.openxmlformats.org/officeDocument/2006/relationships" id="261" r:id="R2b5c77a23994456a"/>
    <p:sldId xmlns:r="http://schemas.openxmlformats.org/officeDocument/2006/relationships" id="262" r:id="Re9a8b54437ec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0b98a39bb4f3c" /><Relationship Type="http://schemas.openxmlformats.org/officeDocument/2006/relationships/slide" Target="/ppt/slides/slide1.xml" Id="R79fc252f0e7c4e8f" /><Relationship Type="http://schemas.openxmlformats.org/officeDocument/2006/relationships/slide" Target="/ppt/slides/slide2.xml" Id="R332386a3dea1432d" /><Relationship Type="http://schemas.openxmlformats.org/officeDocument/2006/relationships/slide" Target="/ppt/slides/slide3.xml" Id="R89bccf769d2a44b5" /><Relationship Type="http://schemas.openxmlformats.org/officeDocument/2006/relationships/slide" Target="/ppt/slides/slide4.xml" Id="Rb0fcfd11847741f9" /><Relationship Type="http://schemas.openxmlformats.org/officeDocument/2006/relationships/slide" Target="/ppt/slides/slide5.xml" Id="R8d94377dd11245ff" /><Relationship Type="http://schemas.openxmlformats.org/officeDocument/2006/relationships/slide" Target="/ppt/slides/slide6.xml" Id="R2b5c77a23994456a" /><Relationship Type="http://schemas.openxmlformats.org/officeDocument/2006/relationships/slide" Target="/ppt/slides/slide7.xml" Id="Re9a8b54437ec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abb462639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11a95c2fb452e" /><Relationship Type="http://schemas.openxmlformats.org/officeDocument/2006/relationships/theme" Target="/ppt/slideMasters/theme/theme1.xml" Id="Rd605a28368c3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11a95c2fb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2ef26da7345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06922469d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1e4dcdb544d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6483147b47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fa0f0f95549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c9855f1ca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dc9719a20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H INVEST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2 643 993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ANE EMILIE 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