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e519b37817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c91081f5ca4edf"/>
  </p:sldMasterIdLst>
  <p:sldIdLst>
    <p:sldId xmlns:r="http://schemas.openxmlformats.org/officeDocument/2006/relationships" id="256" r:id="Rf509326ccca54940"/>
    <p:sldId xmlns:r="http://schemas.openxmlformats.org/officeDocument/2006/relationships" id="257" r:id="R8c81711a8d134187"/>
    <p:sldId xmlns:r="http://schemas.openxmlformats.org/officeDocument/2006/relationships" id="258" r:id="Rada82143d36849f4"/>
    <p:sldId xmlns:r="http://schemas.openxmlformats.org/officeDocument/2006/relationships" id="259" r:id="Rcbfdc62132ff43d4"/>
    <p:sldId xmlns:r="http://schemas.openxmlformats.org/officeDocument/2006/relationships" id="260" r:id="R5c53c2dd3b734ce9"/>
    <p:sldId xmlns:r="http://schemas.openxmlformats.org/officeDocument/2006/relationships" id="261" r:id="R2caa5d2748ae43af"/>
    <p:sldId xmlns:r="http://schemas.openxmlformats.org/officeDocument/2006/relationships" id="262" r:id="Ra4a3e0859ec74c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91081f5ca4edf" /><Relationship Type="http://schemas.openxmlformats.org/officeDocument/2006/relationships/slide" Target="/ppt/slides/slide1.xml" Id="Rf509326ccca54940" /><Relationship Type="http://schemas.openxmlformats.org/officeDocument/2006/relationships/slide" Target="/ppt/slides/slide2.xml" Id="R8c81711a8d134187" /><Relationship Type="http://schemas.openxmlformats.org/officeDocument/2006/relationships/slide" Target="/ppt/slides/slide3.xml" Id="Rada82143d36849f4" /><Relationship Type="http://schemas.openxmlformats.org/officeDocument/2006/relationships/slide" Target="/ppt/slides/slide4.xml" Id="Rcbfdc62132ff43d4" /><Relationship Type="http://schemas.openxmlformats.org/officeDocument/2006/relationships/slide" Target="/ppt/slides/slide5.xml" Id="R5c53c2dd3b734ce9" /><Relationship Type="http://schemas.openxmlformats.org/officeDocument/2006/relationships/slide" Target="/ppt/slides/slide6.xml" Id="R2caa5d2748ae43af" /><Relationship Type="http://schemas.openxmlformats.org/officeDocument/2006/relationships/slide" Target="/ppt/slides/slide7.xml" Id="Ra4a3e0859ec74c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e5d2f0beef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e342adb534d2f" /><Relationship Type="http://schemas.openxmlformats.org/officeDocument/2006/relationships/theme" Target="/ppt/slideMasters/theme/theme1.xml" Id="Rb3f0625fd4f740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3e342adb534d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b463cc0e24b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b6489ec5b44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e1ec975af40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bcf256fd64e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62043519144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b5497cbd844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1abe70d6e49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TILLER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44 451 466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−1 270 550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−1 734 725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1 589 946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20 256 271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NYLUND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925 456 594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AS</a:t>
            </a:r>
          </a:p>
        </p:txBody>
      </p:sp>
    </p:spTree>
  </p:cSld>
  <p:clrMapOvr>
    <a:masterClrMapping xmlns:a="http://schemas.openxmlformats.org/drawingml/2006/main"/>
  </p:clrMapOvr>
</p:sld>
</file>