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cfe59c03d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2aad039284c8b"/>
  </p:sldMasterIdLst>
  <p:sldIdLst>
    <p:sldId xmlns:r="http://schemas.openxmlformats.org/officeDocument/2006/relationships" id="256" r:id="Rb12fe2f0308c44b8"/>
    <p:sldId xmlns:r="http://schemas.openxmlformats.org/officeDocument/2006/relationships" id="257" r:id="Rc47d60031a714f3b"/>
    <p:sldId xmlns:r="http://schemas.openxmlformats.org/officeDocument/2006/relationships" id="258" r:id="R81b862174deb4e9c"/>
    <p:sldId xmlns:r="http://schemas.openxmlformats.org/officeDocument/2006/relationships" id="259" r:id="R4abae2fb4de14224"/>
    <p:sldId xmlns:r="http://schemas.openxmlformats.org/officeDocument/2006/relationships" id="260" r:id="R23af0cd5f714436e"/>
    <p:sldId xmlns:r="http://schemas.openxmlformats.org/officeDocument/2006/relationships" id="261" r:id="R10dcc73bdbde4841"/>
    <p:sldId xmlns:r="http://schemas.openxmlformats.org/officeDocument/2006/relationships" id="262" r:id="R40a861214354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2aad039284c8b" /><Relationship Type="http://schemas.openxmlformats.org/officeDocument/2006/relationships/slide" Target="/ppt/slides/slide1.xml" Id="Rb12fe2f0308c44b8" /><Relationship Type="http://schemas.openxmlformats.org/officeDocument/2006/relationships/slide" Target="/ppt/slides/slide2.xml" Id="Rc47d60031a714f3b" /><Relationship Type="http://schemas.openxmlformats.org/officeDocument/2006/relationships/slide" Target="/ppt/slides/slide3.xml" Id="R81b862174deb4e9c" /><Relationship Type="http://schemas.openxmlformats.org/officeDocument/2006/relationships/slide" Target="/ppt/slides/slide4.xml" Id="R4abae2fb4de14224" /><Relationship Type="http://schemas.openxmlformats.org/officeDocument/2006/relationships/slide" Target="/ppt/slides/slide5.xml" Id="R23af0cd5f714436e" /><Relationship Type="http://schemas.openxmlformats.org/officeDocument/2006/relationships/slide" Target="/ppt/slides/slide6.xml" Id="R10dcc73bdbde4841" /><Relationship Type="http://schemas.openxmlformats.org/officeDocument/2006/relationships/slide" Target="/ppt/slides/slide7.xml" Id="R40a861214354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cac78b2a7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37753a6e747f9" /><Relationship Type="http://schemas.openxmlformats.org/officeDocument/2006/relationships/theme" Target="/ppt/slideMasters/theme/theme1.xml" Id="Rde167933da01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37753a6e7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cf96a9bec41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9e64b5e10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e79846681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d9cb8b7ac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ab395b10f4e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799a045534c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e2a61d961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BAHAM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BAHAM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1 902 494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6 077 843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925 456 101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BAHAM AS</a:t>
            </a:r>
          </a:p>
        </p:txBody>
      </p:sp>
    </p:spTree>
  </p:cSld>
  <p:clrMapOvr>
    <a:masterClrMapping xmlns:a="http://schemas.openxmlformats.org/drawingml/2006/main"/>
  </p:clrMapOvr>
</p:sld>
</file>