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ba381689d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30543fd6c4b84"/>
  </p:sldMasterIdLst>
  <p:sldIdLst>
    <p:sldId xmlns:r="http://schemas.openxmlformats.org/officeDocument/2006/relationships" id="256" r:id="R6bad5f2e0f3847b7"/>
    <p:sldId xmlns:r="http://schemas.openxmlformats.org/officeDocument/2006/relationships" id="257" r:id="R1ee783ca9cdb40cf"/>
    <p:sldId xmlns:r="http://schemas.openxmlformats.org/officeDocument/2006/relationships" id="258" r:id="R8c11150c5c204004"/>
    <p:sldId xmlns:r="http://schemas.openxmlformats.org/officeDocument/2006/relationships" id="259" r:id="Re24b95f2ff144135"/>
    <p:sldId xmlns:r="http://schemas.openxmlformats.org/officeDocument/2006/relationships" id="260" r:id="R10e456ff98e148c0"/>
    <p:sldId xmlns:r="http://schemas.openxmlformats.org/officeDocument/2006/relationships" id="261" r:id="Rbfd894ba965e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30543fd6c4b84" /><Relationship Type="http://schemas.openxmlformats.org/officeDocument/2006/relationships/slide" Target="/ppt/slides/slide1.xml" Id="R6bad5f2e0f3847b7" /><Relationship Type="http://schemas.openxmlformats.org/officeDocument/2006/relationships/slide" Target="/ppt/slides/slide2.xml" Id="R1ee783ca9cdb40cf" /><Relationship Type="http://schemas.openxmlformats.org/officeDocument/2006/relationships/slide" Target="/ppt/slides/slide3.xml" Id="R8c11150c5c204004" /><Relationship Type="http://schemas.openxmlformats.org/officeDocument/2006/relationships/slide" Target="/ppt/slides/slide4.xml" Id="Re24b95f2ff144135" /><Relationship Type="http://schemas.openxmlformats.org/officeDocument/2006/relationships/slide" Target="/ppt/slides/slide5.xml" Id="R10e456ff98e148c0" /><Relationship Type="http://schemas.openxmlformats.org/officeDocument/2006/relationships/slide" Target="/ppt/slides/slide6.xml" Id="Rbfd894ba965e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d66546310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a08dc576b459d" /><Relationship Type="http://schemas.openxmlformats.org/officeDocument/2006/relationships/theme" Target="/ppt/slideMasters/theme/theme1.xml" Id="Rfdceac5af71d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8a08dc576b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eaab813be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7a69cc854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048315dd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00c96c212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94f15b2f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99835f10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SØLBYEN KIOSK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SØLBYEN KIOSK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SØLBYEN KIOSK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SØLBYEN KIOSK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SØLBYEN KIOSK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SØLBYEN KIOSK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SØLBYEN KIOSK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925 456 039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SØLBYEN KIOSK AS</a:t>
            </a:r>
          </a:p>
        </p:txBody>
      </p:sp>
    </p:spTree>
  </p:cSld>
  <p:clrMapOvr>
    <a:masterClrMapping xmlns:a="http://schemas.openxmlformats.org/drawingml/2006/main"/>
  </p:clrMapOvr>
</p:sld>
</file>