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2ae8522b24f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fda0a7586145ca"/>
  </p:sldMasterIdLst>
  <p:sldIdLst>
    <p:sldId xmlns:r="http://schemas.openxmlformats.org/officeDocument/2006/relationships" id="256" r:id="R90ed031ca584408d"/>
    <p:sldId xmlns:r="http://schemas.openxmlformats.org/officeDocument/2006/relationships" id="257" r:id="R432759df685348d4"/>
    <p:sldId xmlns:r="http://schemas.openxmlformats.org/officeDocument/2006/relationships" id="258" r:id="R2ea991e17abb4550"/>
    <p:sldId xmlns:r="http://schemas.openxmlformats.org/officeDocument/2006/relationships" id="259" r:id="R5700942803ff4aba"/>
    <p:sldId xmlns:r="http://schemas.openxmlformats.org/officeDocument/2006/relationships" id="260" r:id="R7ef0dadb8be14c8f"/>
    <p:sldId xmlns:r="http://schemas.openxmlformats.org/officeDocument/2006/relationships" id="261" r:id="R3eab3f57476b4b37"/>
    <p:sldId xmlns:r="http://schemas.openxmlformats.org/officeDocument/2006/relationships" id="262" r:id="R6db39157000d41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da0a7586145ca" /><Relationship Type="http://schemas.openxmlformats.org/officeDocument/2006/relationships/slide" Target="/ppt/slides/slide1.xml" Id="R90ed031ca584408d" /><Relationship Type="http://schemas.openxmlformats.org/officeDocument/2006/relationships/slide" Target="/ppt/slides/slide2.xml" Id="R432759df685348d4" /><Relationship Type="http://schemas.openxmlformats.org/officeDocument/2006/relationships/slide" Target="/ppt/slides/slide3.xml" Id="R2ea991e17abb4550" /><Relationship Type="http://schemas.openxmlformats.org/officeDocument/2006/relationships/slide" Target="/ppt/slides/slide4.xml" Id="R5700942803ff4aba" /><Relationship Type="http://schemas.openxmlformats.org/officeDocument/2006/relationships/slide" Target="/ppt/slides/slide5.xml" Id="R7ef0dadb8be14c8f" /><Relationship Type="http://schemas.openxmlformats.org/officeDocument/2006/relationships/slide" Target="/ppt/slides/slide6.xml" Id="R3eab3f57476b4b37" /><Relationship Type="http://schemas.openxmlformats.org/officeDocument/2006/relationships/slide" Target="/ppt/slides/slide7.xml" Id="R6db39157000d41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86777314d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05e71d4d74246" /><Relationship Type="http://schemas.openxmlformats.org/officeDocument/2006/relationships/theme" Target="/ppt/slideMasters/theme/theme1.xml" Id="R18653104af6d43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805e71d4d742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1cfa06aa642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fda8899de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314fab8e9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f5f35b6d2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77687da9644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9e280913d4d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86b2de281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UTELIVET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UTELIVET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HERMANSEN-F MARTINE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