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c83f7f21494e4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73e936baef4aa7"/>
  </p:sldMasterIdLst>
  <p:sldIdLst>
    <p:sldId xmlns:r="http://schemas.openxmlformats.org/officeDocument/2006/relationships" id="256" r:id="R9e2bc1302f1c43fb"/>
    <p:sldId xmlns:r="http://schemas.openxmlformats.org/officeDocument/2006/relationships" id="257" r:id="R37feeb4138854e86"/>
    <p:sldId xmlns:r="http://schemas.openxmlformats.org/officeDocument/2006/relationships" id="258" r:id="Rb340f0a4226d4df8"/>
    <p:sldId xmlns:r="http://schemas.openxmlformats.org/officeDocument/2006/relationships" id="259" r:id="Rd3c901b2c2ff4813"/>
    <p:sldId xmlns:r="http://schemas.openxmlformats.org/officeDocument/2006/relationships" id="260" r:id="R0c565e05bddb45cd"/>
    <p:sldId xmlns:r="http://schemas.openxmlformats.org/officeDocument/2006/relationships" id="261" r:id="R2e9c9e9e48764a2d"/>
    <p:sldId xmlns:r="http://schemas.openxmlformats.org/officeDocument/2006/relationships" id="262" r:id="Rfe8cce47a57c46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73e936baef4aa7" /><Relationship Type="http://schemas.openxmlformats.org/officeDocument/2006/relationships/slide" Target="/ppt/slides/slide1.xml" Id="R9e2bc1302f1c43fb" /><Relationship Type="http://schemas.openxmlformats.org/officeDocument/2006/relationships/slide" Target="/ppt/slides/slide2.xml" Id="R37feeb4138854e86" /><Relationship Type="http://schemas.openxmlformats.org/officeDocument/2006/relationships/slide" Target="/ppt/slides/slide3.xml" Id="Rb340f0a4226d4df8" /><Relationship Type="http://schemas.openxmlformats.org/officeDocument/2006/relationships/slide" Target="/ppt/slides/slide4.xml" Id="Rd3c901b2c2ff4813" /><Relationship Type="http://schemas.openxmlformats.org/officeDocument/2006/relationships/slide" Target="/ppt/slides/slide5.xml" Id="R0c565e05bddb45cd" /><Relationship Type="http://schemas.openxmlformats.org/officeDocument/2006/relationships/slide" Target="/ppt/slides/slide6.xml" Id="R2e9c9e9e48764a2d" /><Relationship Type="http://schemas.openxmlformats.org/officeDocument/2006/relationships/slide" Target="/ppt/slides/slide7.xml" Id="Rfe8cce47a57c46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a707cab0e045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925d0f55dc440f" /><Relationship Type="http://schemas.openxmlformats.org/officeDocument/2006/relationships/theme" Target="/ppt/slideMasters/theme/theme1.xml" Id="R0bdfb4b82cb04e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925d0f55dc44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e289020e2348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09bb73325249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f7f7a4c32847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87d6cebdc94d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1710339d7f41d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b477273bc94e6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c89886733a48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FIEL AS ble etablert [år] og holder til i Florø.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−12 781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−12 010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1 155 235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1 276 743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HOVLAND HALVARD ANDALSVIK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FIEL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Mårkroken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6908 Florø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925 452 718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FIEL AS</a:t>
            </a:r>
          </a:p>
        </p:txBody>
      </p:sp>
    </p:spTree>
  </p:cSld>
  <p:clrMapOvr>
    <a:masterClrMapping xmlns:a="http://schemas.openxmlformats.org/drawingml/2006/main"/>
  </p:clrMapOvr>
</p:sld>
</file>