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0ab00489a42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7733597f74bf1"/>
  </p:sldMasterIdLst>
  <p:sldIdLst>
    <p:sldId xmlns:r="http://schemas.openxmlformats.org/officeDocument/2006/relationships" id="256" r:id="Rb3dc0f3bdf064575"/>
    <p:sldId xmlns:r="http://schemas.openxmlformats.org/officeDocument/2006/relationships" id="257" r:id="R210dce5178c34a3a"/>
    <p:sldId xmlns:r="http://schemas.openxmlformats.org/officeDocument/2006/relationships" id="258" r:id="R8feac7b52fea4dd8"/>
    <p:sldId xmlns:r="http://schemas.openxmlformats.org/officeDocument/2006/relationships" id="259" r:id="Re97d97847c124904"/>
    <p:sldId xmlns:r="http://schemas.openxmlformats.org/officeDocument/2006/relationships" id="260" r:id="Ra7df9178e24d4f84"/>
    <p:sldId xmlns:r="http://schemas.openxmlformats.org/officeDocument/2006/relationships" id="261" r:id="Rbf86e57870fa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7733597f74bf1" /><Relationship Type="http://schemas.openxmlformats.org/officeDocument/2006/relationships/slide" Target="/ppt/slides/slide1.xml" Id="Rb3dc0f3bdf064575" /><Relationship Type="http://schemas.openxmlformats.org/officeDocument/2006/relationships/slide" Target="/ppt/slides/slide2.xml" Id="R210dce5178c34a3a" /><Relationship Type="http://schemas.openxmlformats.org/officeDocument/2006/relationships/slide" Target="/ppt/slides/slide3.xml" Id="R8feac7b52fea4dd8" /><Relationship Type="http://schemas.openxmlformats.org/officeDocument/2006/relationships/slide" Target="/ppt/slides/slide4.xml" Id="Re97d97847c124904" /><Relationship Type="http://schemas.openxmlformats.org/officeDocument/2006/relationships/slide" Target="/ppt/slides/slide5.xml" Id="Ra7df9178e24d4f84" /><Relationship Type="http://schemas.openxmlformats.org/officeDocument/2006/relationships/slide" Target="/ppt/slides/slide6.xml" Id="Rbf86e57870fa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a55edd24944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d06186fcd4c1b" /><Relationship Type="http://schemas.openxmlformats.org/officeDocument/2006/relationships/theme" Target="/ppt/slideMasters/theme/theme1.xml" Id="Rc0b280ec3e6648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3d06186fcd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49dd5ee5c4b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1642b2751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fa6e46c6f40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735b15d954e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a81858632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e53c927dc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MATOMO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MATOMO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MATOMO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MATOMO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MATOMO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MATOMO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TORGEIR MODAHL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MATOMO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Bjørnstjerne Bjørnsons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925 451 177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MATOMO AS</a:t>
            </a:r>
          </a:p>
        </p:txBody>
      </p:sp>
    </p:spTree>
  </p:cSld>
  <p:clrMapOvr>
    <a:masterClrMapping xmlns:a="http://schemas.openxmlformats.org/drawingml/2006/main"/>
  </p:clrMapOvr>
</p:sld>
</file>