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3086d6d6b34f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0eb303a5494dca"/>
  </p:sldMasterIdLst>
  <p:sldIdLst>
    <p:sldId xmlns:r="http://schemas.openxmlformats.org/officeDocument/2006/relationships" id="256" r:id="R718333d86c274887"/>
    <p:sldId xmlns:r="http://schemas.openxmlformats.org/officeDocument/2006/relationships" id="257" r:id="R535e846f988942df"/>
    <p:sldId xmlns:r="http://schemas.openxmlformats.org/officeDocument/2006/relationships" id="258" r:id="Ra2c93af5839149da"/>
    <p:sldId xmlns:r="http://schemas.openxmlformats.org/officeDocument/2006/relationships" id="259" r:id="R132c6ee0dc704284"/>
    <p:sldId xmlns:r="http://schemas.openxmlformats.org/officeDocument/2006/relationships" id="260" r:id="R636e137b13434feb"/>
    <p:sldId xmlns:r="http://schemas.openxmlformats.org/officeDocument/2006/relationships" id="261" r:id="Rcb761527b48e4647"/>
    <p:sldId xmlns:r="http://schemas.openxmlformats.org/officeDocument/2006/relationships" id="262" r:id="R5a88821337b847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eb303a5494dca" /><Relationship Type="http://schemas.openxmlformats.org/officeDocument/2006/relationships/slide" Target="/ppt/slides/slide1.xml" Id="R718333d86c274887" /><Relationship Type="http://schemas.openxmlformats.org/officeDocument/2006/relationships/slide" Target="/ppt/slides/slide2.xml" Id="R535e846f988942df" /><Relationship Type="http://schemas.openxmlformats.org/officeDocument/2006/relationships/slide" Target="/ppt/slides/slide3.xml" Id="Ra2c93af5839149da" /><Relationship Type="http://schemas.openxmlformats.org/officeDocument/2006/relationships/slide" Target="/ppt/slides/slide4.xml" Id="R132c6ee0dc704284" /><Relationship Type="http://schemas.openxmlformats.org/officeDocument/2006/relationships/slide" Target="/ppt/slides/slide5.xml" Id="R636e137b13434feb" /><Relationship Type="http://schemas.openxmlformats.org/officeDocument/2006/relationships/slide" Target="/ppt/slides/slide6.xml" Id="Rcb761527b48e4647" /><Relationship Type="http://schemas.openxmlformats.org/officeDocument/2006/relationships/slide" Target="/ppt/slides/slide7.xml" Id="R5a88821337b847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fd156a38c844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58c1a0d404bb3" /><Relationship Type="http://schemas.openxmlformats.org/officeDocument/2006/relationships/theme" Target="/ppt/slideMasters/theme/theme1.xml" Id="Rc416804b744c45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e58c1a0d404b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c7d7abe5647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a43e9ed444b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a579c886942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33a2a599943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7751110f149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21f51f24e46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14ef8a02f44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GRØNLAND DELIKATESSER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GRØNLAND DELIKATESSER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DELIKATESSER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GRØNLAND DELIKATESSER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GRØNLAND DELIKATESSER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GRØNLAND DELIKATESSER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688 265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−1 014 983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−1 014 999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−1 862 248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GRØNLAND DELIKATESSER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MOHAMAD ZIRYAN RIZGAR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GRØNLAND DELIKATESSER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Grønlandsleiret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925 447 110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GRØNLAND DELIKATESSER AS</a:t>
            </a:r>
          </a:p>
        </p:txBody>
      </p:sp>
    </p:spTree>
  </p:cSld>
  <p:clrMapOvr>
    <a:masterClrMapping xmlns:a="http://schemas.openxmlformats.org/drawingml/2006/main"/>
  </p:clrMapOvr>
</p:sld>
</file>