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56fcad49894b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8fd7e84a074fd6"/>
  </p:sldMasterIdLst>
  <p:sldIdLst>
    <p:sldId xmlns:r="http://schemas.openxmlformats.org/officeDocument/2006/relationships" id="256" r:id="R72fbfe71a4524689"/>
    <p:sldId xmlns:r="http://schemas.openxmlformats.org/officeDocument/2006/relationships" id="257" r:id="R0023441921fc4213"/>
    <p:sldId xmlns:r="http://schemas.openxmlformats.org/officeDocument/2006/relationships" id="258" r:id="Rca6c8ef698e84ec0"/>
    <p:sldId xmlns:r="http://schemas.openxmlformats.org/officeDocument/2006/relationships" id="259" r:id="R153f74b56e8542b6"/>
    <p:sldId xmlns:r="http://schemas.openxmlformats.org/officeDocument/2006/relationships" id="260" r:id="Rb64d13eca0be43ed"/>
    <p:sldId xmlns:r="http://schemas.openxmlformats.org/officeDocument/2006/relationships" id="261" r:id="Rf7d6e550c53e4ac4"/>
    <p:sldId xmlns:r="http://schemas.openxmlformats.org/officeDocument/2006/relationships" id="262" r:id="Re92505f201a041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8fd7e84a074fd6" /><Relationship Type="http://schemas.openxmlformats.org/officeDocument/2006/relationships/slide" Target="/ppt/slides/slide1.xml" Id="R72fbfe71a4524689" /><Relationship Type="http://schemas.openxmlformats.org/officeDocument/2006/relationships/slide" Target="/ppt/slides/slide2.xml" Id="R0023441921fc4213" /><Relationship Type="http://schemas.openxmlformats.org/officeDocument/2006/relationships/slide" Target="/ppt/slides/slide3.xml" Id="Rca6c8ef698e84ec0" /><Relationship Type="http://schemas.openxmlformats.org/officeDocument/2006/relationships/slide" Target="/ppt/slides/slide4.xml" Id="R153f74b56e8542b6" /><Relationship Type="http://schemas.openxmlformats.org/officeDocument/2006/relationships/slide" Target="/ppt/slides/slide5.xml" Id="Rb64d13eca0be43ed" /><Relationship Type="http://schemas.openxmlformats.org/officeDocument/2006/relationships/slide" Target="/ppt/slides/slide6.xml" Id="Rf7d6e550c53e4ac4" /><Relationship Type="http://schemas.openxmlformats.org/officeDocument/2006/relationships/slide" Target="/ppt/slides/slide7.xml" Id="Re92505f201a041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bb74912ca4d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2dcb53a394013" /><Relationship Type="http://schemas.openxmlformats.org/officeDocument/2006/relationships/theme" Target="/ppt/slideMasters/theme/theme1.xml" Id="Reae056669b2549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02dcb53a3940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1eaec627d4d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21c3783b2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051bbcc3446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06886cd7a47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a01b381e840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80fcadbf344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fa8caee724c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CLOUDPM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CLOUDPM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1 639 463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730 132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906 874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LIVRUD PER FOSSHAUG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Laboratorieveien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3077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