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14aa21237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9018b4d384a35"/>
  </p:sldMasterIdLst>
  <p:sldIdLst>
    <p:sldId xmlns:r="http://schemas.openxmlformats.org/officeDocument/2006/relationships" id="256" r:id="Rbed3f74bd0114533"/>
    <p:sldId xmlns:r="http://schemas.openxmlformats.org/officeDocument/2006/relationships" id="257" r:id="R6cfa296a17a04152"/>
    <p:sldId xmlns:r="http://schemas.openxmlformats.org/officeDocument/2006/relationships" id="258" r:id="R7b7f7340162d4c34"/>
    <p:sldId xmlns:r="http://schemas.openxmlformats.org/officeDocument/2006/relationships" id="259" r:id="Rbddc114ce6754ad4"/>
    <p:sldId xmlns:r="http://schemas.openxmlformats.org/officeDocument/2006/relationships" id="260" r:id="R53ca4f028ec54a34"/>
    <p:sldId xmlns:r="http://schemas.openxmlformats.org/officeDocument/2006/relationships" id="261" r:id="Rebba295ff56e458d"/>
    <p:sldId xmlns:r="http://schemas.openxmlformats.org/officeDocument/2006/relationships" id="262" r:id="Rb078835314d045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9018b4d384a35" /><Relationship Type="http://schemas.openxmlformats.org/officeDocument/2006/relationships/slide" Target="/ppt/slides/slide1.xml" Id="Rbed3f74bd0114533" /><Relationship Type="http://schemas.openxmlformats.org/officeDocument/2006/relationships/slide" Target="/ppt/slides/slide2.xml" Id="R6cfa296a17a04152" /><Relationship Type="http://schemas.openxmlformats.org/officeDocument/2006/relationships/slide" Target="/ppt/slides/slide3.xml" Id="R7b7f7340162d4c34" /><Relationship Type="http://schemas.openxmlformats.org/officeDocument/2006/relationships/slide" Target="/ppt/slides/slide4.xml" Id="Rbddc114ce6754ad4" /><Relationship Type="http://schemas.openxmlformats.org/officeDocument/2006/relationships/slide" Target="/ppt/slides/slide5.xml" Id="R53ca4f028ec54a34" /><Relationship Type="http://schemas.openxmlformats.org/officeDocument/2006/relationships/slide" Target="/ppt/slides/slide6.xml" Id="Rebba295ff56e458d" /><Relationship Type="http://schemas.openxmlformats.org/officeDocument/2006/relationships/slide" Target="/ppt/slides/slide7.xml" Id="Rb078835314d045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e0b81512c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68c920c94b9e" /><Relationship Type="http://schemas.openxmlformats.org/officeDocument/2006/relationships/theme" Target="/ppt/slideMasters/theme/theme1.xml" Id="R6532e829499446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e68c920c9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ce4d52104b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deae06679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d27014b6a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c591bac43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193d36dfd42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255db6b7a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eee37b503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BREIVE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ANNE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HAVRE DANIEL BREIVE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ALF ÅNUND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BREIVE MONICA BJØRKHOLT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Kruttveien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925 444 774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BREIVE UTVIKLING AS</a:t>
            </a:r>
          </a:p>
        </p:txBody>
      </p:sp>
    </p:spTree>
  </p:cSld>
  <p:clrMapOvr>
    <a:masterClrMapping xmlns:a="http://schemas.openxmlformats.org/drawingml/2006/main"/>
  </p:clrMapOvr>
</p:sld>
</file>