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3e0889e3c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537a217c9407f"/>
  </p:sldMasterIdLst>
  <p:sldIdLst>
    <p:sldId xmlns:r="http://schemas.openxmlformats.org/officeDocument/2006/relationships" id="256" r:id="R29fc9e4ba60f4152"/>
    <p:sldId xmlns:r="http://schemas.openxmlformats.org/officeDocument/2006/relationships" id="257" r:id="R4efaae6d8c3849b2"/>
    <p:sldId xmlns:r="http://schemas.openxmlformats.org/officeDocument/2006/relationships" id="258" r:id="R8578d87b7ee847bd"/>
    <p:sldId xmlns:r="http://schemas.openxmlformats.org/officeDocument/2006/relationships" id="259" r:id="R93f7666b4f2e4de8"/>
    <p:sldId xmlns:r="http://schemas.openxmlformats.org/officeDocument/2006/relationships" id="260" r:id="R18ef80031cf24f1e"/>
    <p:sldId xmlns:r="http://schemas.openxmlformats.org/officeDocument/2006/relationships" id="261" r:id="Re6e8af86f2bf4f05"/>
    <p:sldId xmlns:r="http://schemas.openxmlformats.org/officeDocument/2006/relationships" id="262" r:id="R3e066be7f29b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537a217c9407f" /><Relationship Type="http://schemas.openxmlformats.org/officeDocument/2006/relationships/slide" Target="/ppt/slides/slide1.xml" Id="R29fc9e4ba60f4152" /><Relationship Type="http://schemas.openxmlformats.org/officeDocument/2006/relationships/slide" Target="/ppt/slides/slide2.xml" Id="R4efaae6d8c3849b2" /><Relationship Type="http://schemas.openxmlformats.org/officeDocument/2006/relationships/slide" Target="/ppt/slides/slide3.xml" Id="R8578d87b7ee847bd" /><Relationship Type="http://schemas.openxmlformats.org/officeDocument/2006/relationships/slide" Target="/ppt/slides/slide4.xml" Id="R93f7666b4f2e4de8" /><Relationship Type="http://schemas.openxmlformats.org/officeDocument/2006/relationships/slide" Target="/ppt/slides/slide5.xml" Id="R18ef80031cf24f1e" /><Relationship Type="http://schemas.openxmlformats.org/officeDocument/2006/relationships/slide" Target="/ppt/slides/slide6.xml" Id="Re6e8af86f2bf4f05" /><Relationship Type="http://schemas.openxmlformats.org/officeDocument/2006/relationships/slide" Target="/ppt/slides/slide7.xml" Id="R3e066be7f29b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99ab06ec4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ce790789a45cc" /><Relationship Type="http://schemas.openxmlformats.org/officeDocument/2006/relationships/theme" Target="/ppt/slideMasters/theme/theme1.xml" Id="R562c0eeda0b7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ce790789a45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5709760b4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85950c341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98683c74e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dedd2994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cb71d6dc4d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6500aef104b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b21f37b9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TRESVIK BYGG OG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 BYGG OG DESIGN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 KRISTIAN RIKSTAD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Arihamrane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