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eec46440a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4e832f3bd44a2"/>
  </p:sldMasterIdLst>
  <p:sldIdLst>
    <p:sldId xmlns:r="http://schemas.openxmlformats.org/officeDocument/2006/relationships" id="256" r:id="Re601c8d11867441f"/>
    <p:sldId xmlns:r="http://schemas.openxmlformats.org/officeDocument/2006/relationships" id="257" r:id="Ra1b9a87676bb4ab6"/>
    <p:sldId xmlns:r="http://schemas.openxmlformats.org/officeDocument/2006/relationships" id="258" r:id="R3f6669662e30419f"/>
    <p:sldId xmlns:r="http://schemas.openxmlformats.org/officeDocument/2006/relationships" id="259" r:id="Ra7a68be4723b4f1a"/>
    <p:sldId xmlns:r="http://schemas.openxmlformats.org/officeDocument/2006/relationships" id="260" r:id="R5d44f7f6c25a45bc"/>
    <p:sldId xmlns:r="http://schemas.openxmlformats.org/officeDocument/2006/relationships" id="261" r:id="R18da5ae39cbc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4e832f3bd44a2" /><Relationship Type="http://schemas.openxmlformats.org/officeDocument/2006/relationships/slide" Target="/ppt/slides/slide1.xml" Id="Re601c8d11867441f" /><Relationship Type="http://schemas.openxmlformats.org/officeDocument/2006/relationships/slide" Target="/ppt/slides/slide2.xml" Id="Ra1b9a87676bb4ab6" /><Relationship Type="http://schemas.openxmlformats.org/officeDocument/2006/relationships/slide" Target="/ppt/slides/slide3.xml" Id="R3f6669662e30419f" /><Relationship Type="http://schemas.openxmlformats.org/officeDocument/2006/relationships/slide" Target="/ppt/slides/slide4.xml" Id="Ra7a68be4723b4f1a" /><Relationship Type="http://schemas.openxmlformats.org/officeDocument/2006/relationships/slide" Target="/ppt/slides/slide5.xml" Id="R5d44f7f6c25a45bc" /><Relationship Type="http://schemas.openxmlformats.org/officeDocument/2006/relationships/slide" Target="/ppt/slides/slide6.xml" Id="R18da5ae39cbc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6748852eb4c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b899731174a16" /><Relationship Type="http://schemas.openxmlformats.org/officeDocument/2006/relationships/theme" Target="/ppt/slideMasters/theme/theme1.xml" Id="R01ed37b2a72c46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b89973117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ce73a9fb9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75903e9f5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cd011ef2e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1de52ab56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73c33932c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20532749948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GEMA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