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dedd020ca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fd62542994323"/>
  </p:sldMasterIdLst>
  <p:sldIdLst>
    <p:sldId xmlns:r="http://schemas.openxmlformats.org/officeDocument/2006/relationships" id="256" r:id="R02fe1eba714440b2"/>
    <p:sldId xmlns:r="http://schemas.openxmlformats.org/officeDocument/2006/relationships" id="257" r:id="Rb07b31c61bba4321"/>
    <p:sldId xmlns:r="http://schemas.openxmlformats.org/officeDocument/2006/relationships" id="258" r:id="Rf00bae28dd85462e"/>
    <p:sldId xmlns:r="http://schemas.openxmlformats.org/officeDocument/2006/relationships" id="259" r:id="Re1d2df20de294821"/>
    <p:sldId xmlns:r="http://schemas.openxmlformats.org/officeDocument/2006/relationships" id="260" r:id="R396995461498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fd62542994323" /><Relationship Type="http://schemas.openxmlformats.org/officeDocument/2006/relationships/slide" Target="/ppt/slides/slide1.xml" Id="R02fe1eba714440b2" /><Relationship Type="http://schemas.openxmlformats.org/officeDocument/2006/relationships/slide" Target="/ppt/slides/slide2.xml" Id="Rb07b31c61bba4321" /><Relationship Type="http://schemas.openxmlformats.org/officeDocument/2006/relationships/slide" Target="/ppt/slides/slide3.xml" Id="Rf00bae28dd85462e" /><Relationship Type="http://schemas.openxmlformats.org/officeDocument/2006/relationships/slide" Target="/ppt/slides/slide4.xml" Id="Re1d2df20de294821" /><Relationship Type="http://schemas.openxmlformats.org/officeDocument/2006/relationships/slide" Target="/ppt/slides/slide5.xml" Id="R396995461498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aa935e4bc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dd87035434fbc" /><Relationship Type="http://schemas.openxmlformats.org/officeDocument/2006/relationships/theme" Target="/ppt/slideMasters/theme/theme1.xml" Id="R1e6d72c7ca0f4a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fdd8703543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cc486ce99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d8f29b2204e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83c236ad6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8af71c0fc4c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78e1e67043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MATS ANDRE GJØEN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ANDRE GJØEN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ANDRE GJØEN ble etablert [år] og holder til i Eikelandsosen.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ANDRE GJØEN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ANDRE GJØEN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ANDRE GJØEN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Gjønavegen 336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gjoen.mats@gmail.com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925 418 439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ANDRE GJØEN</a:t>
            </a:r>
          </a:p>
        </p:txBody>
      </p:sp>
    </p:spTree>
  </p:cSld>
  <p:clrMapOvr>
    <a:masterClrMapping xmlns:a="http://schemas.openxmlformats.org/drawingml/2006/main"/>
  </p:clrMapOvr>
</p:sld>
</file>