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c80d0233540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2427994ee408a"/>
  </p:sldMasterIdLst>
  <p:sldIdLst>
    <p:sldId xmlns:r="http://schemas.openxmlformats.org/officeDocument/2006/relationships" id="256" r:id="R783c8c5e06bc4dda"/>
    <p:sldId xmlns:r="http://schemas.openxmlformats.org/officeDocument/2006/relationships" id="257" r:id="R4dcea19979b04283"/>
    <p:sldId xmlns:r="http://schemas.openxmlformats.org/officeDocument/2006/relationships" id="258" r:id="Rde3ea98938814b3f"/>
    <p:sldId xmlns:r="http://schemas.openxmlformats.org/officeDocument/2006/relationships" id="259" r:id="Rc34f2b70ee3f47a2"/>
    <p:sldId xmlns:r="http://schemas.openxmlformats.org/officeDocument/2006/relationships" id="260" r:id="Rbca218857a9b4cc7"/>
    <p:sldId xmlns:r="http://schemas.openxmlformats.org/officeDocument/2006/relationships" id="261" r:id="R8fa28b5ab5e9447d"/>
    <p:sldId xmlns:r="http://schemas.openxmlformats.org/officeDocument/2006/relationships" id="262" r:id="Rfbb74958d0de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2427994ee408a" /><Relationship Type="http://schemas.openxmlformats.org/officeDocument/2006/relationships/slide" Target="/ppt/slides/slide1.xml" Id="R783c8c5e06bc4dda" /><Relationship Type="http://schemas.openxmlformats.org/officeDocument/2006/relationships/slide" Target="/ppt/slides/slide2.xml" Id="R4dcea19979b04283" /><Relationship Type="http://schemas.openxmlformats.org/officeDocument/2006/relationships/slide" Target="/ppt/slides/slide3.xml" Id="Rde3ea98938814b3f" /><Relationship Type="http://schemas.openxmlformats.org/officeDocument/2006/relationships/slide" Target="/ppt/slides/slide4.xml" Id="Rc34f2b70ee3f47a2" /><Relationship Type="http://schemas.openxmlformats.org/officeDocument/2006/relationships/slide" Target="/ppt/slides/slide5.xml" Id="Rbca218857a9b4cc7" /><Relationship Type="http://schemas.openxmlformats.org/officeDocument/2006/relationships/slide" Target="/ppt/slides/slide6.xml" Id="R8fa28b5ab5e9447d" /><Relationship Type="http://schemas.openxmlformats.org/officeDocument/2006/relationships/slide" Target="/ppt/slides/slide7.xml" Id="Rfbb74958d0de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e883e0e73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3a2870c834fcf" /><Relationship Type="http://schemas.openxmlformats.org/officeDocument/2006/relationships/theme" Target="/ppt/slideMasters/theme/theme1.xml" Id="Ra89d84bcf77a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3a2870c83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b92248b03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f57faa16d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723af3f15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ff103e498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fa9c95948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ea33b404846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b6be6c6c946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1 425 916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925 415 367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OBD AS</a:t>
            </a:r>
          </a:p>
        </p:txBody>
      </p:sp>
    </p:spTree>
  </p:cSld>
  <p:clrMapOvr>
    <a:masterClrMapping xmlns:a="http://schemas.openxmlformats.org/drawingml/2006/main"/>
  </p:clrMapOvr>
</p:sld>
</file>