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4e09dce56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67d4ef3b040b0"/>
  </p:sldMasterIdLst>
  <p:sldIdLst>
    <p:sldId xmlns:r="http://schemas.openxmlformats.org/officeDocument/2006/relationships" id="256" r:id="R142657c040474e7c"/>
    <p:sldId xmlns:r="http://schemas.openxmlformats.org/officeDocument/2006/relationships" id="257" r:id="R4d400332e77f4b3c"/>
    <p:sldId xmlns:r="http://schemas.openxmlformats.org/officeDocument/2006/relationships" id="258" r:id="R367ac70a5549411a"/>
    <p:sldId xmlns:r="http://schemas.openxmlformats.org/officeDocument/2006/relationships" id="259" r:id="Rb6185a97367d414b"/>
    <p:sldId xmlns:r="http://schemas.openxmlformats.org/officeDocument/2006/relationships" id="260" r:id="Re284158f5cef4dd9"/>
    <p:sldId xmlns:r="http://schemas.openxmlformats.org/officeDocument/2006/relationships" id="261" r:id="R3e91c646b95f482e"/>
    <p:sldId xmlns:r="http://schemas.openxmlformats.org/officeDocument/2006/relationships" id="262" r:id="R49c4a8d80f76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67d4ef3b040b0" /><Relationship Type="http://schemas.openxmlformats.org/officeDocument/2006/relationships/slide" Target="/ppt/slides/slide1.xml" Id="R142657c040474e7c" /><Relationship Type="http://schemas.openxmlformats.org/officeDocument/2006/relationships/slide" Target="/ppt/slides/slide2.xml" Id="R4d400332e77f4b3c" /><Relationship Type="http://schemas.openxmlformats.org/officeDocument/2006/relationships/slide" Target="/ppt/slides/slide3.xml" Id="R367ac70a5549411a" /><Relationship Type="http://schemas.openxmlformats.org/officeDocument/2006/relationships/slide" Target="/ppt/slides/slide4.xml" Id="Rb6185a97367d414b" /><Relationship Type="http://schemas.openxmlformats.org/officeDocument/2006/relationships/slide" Target="/ppt/slides/slide5.xml" Id="Re284158f5cef4dd9" /><Relationship Type="http://schemas.openxmlformats.org/officeDocument/2006/relationships/slide" Target="/ppt/slides/slide6.xml" Id="R3e91c646b95f482e" /><Relationship Type="http://schemas.openxmlformats.org/officeDocument/2006/relationships/slide" Target="/ppt/slides/slide7.xml" Id="R49c4a8d80f76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140ed1b1942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8f8d3f00b448a" /><Relationship Type="http://schemas.openxmlformats.org/officeDocument/2006/relationships/theme" Target="/ppt/slideMasters/theme/theme1.xml" Id="R0459772f0fc545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8f8d3f00b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fb98b75d1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20b5fd2b7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0be426481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13bd6b42f40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589df6889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cbee5e769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611af3b3c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FILIPPA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FILIPPA INVEST AS ble etablert [år] og holder til i Vognill.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2 507 501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HAUGMO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Sunndalsvegen 718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7343 Vognill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FILIPPA INVEST AS</a:t>
            </a:r>
          </a:p>
        </p:txBody>
      </p:sp>
    </p:spTree>
  </p:cSld>
  <p:clrMapOvr>
    <a:masterClrMapping xmlns:a="http://schemas.openxmlformats.org/drawingml/2006/main"/>
  </p:clrMapOvr>
</p:sld>
</file>