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320f5851c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87a730a5814120"/>
  </p:sldMasterIdLst>
  <p:sldIdLst>
    <p:sldId xmlns:r="http://schemas.openxmlformats.org/officeDocument/2006/relationships" id="256" r:id="R02a54d6f4c224cca"/>
    <p:sldId xmlns:r="http://schemas.openxmlformats.org/officeDocument/2006/relationships" id="257" r:id="Rf772babd092e4620"/>
    <p:sldId xmlns:r="http://schemas.openxmlformats.org/officeDocument/2006/relationships" id="258" r:id="R3145d6673c98453f"/>
    <p:sldId xmlns:r="http://schemas.openxmlformats.org/officeDocument/2006/relationships" id="259" r:id="R1421902e2c5e4c63"/>
    <p:sldId xmlns:r="http://schemas.openxmlformats.org/officeDocument/2006/relationships" id="260" r:id="Rbe43cc45bc934478"/>
    <p:sldId xmlns:r="http://schemas.openxmlformats.org/officeDocument/2006/relationships" id="261" r:id="Ree55b11cc9c347a4"/>
    <p:sldId xmlns:r="http://schemas.openxmlformats.org/officeDocument/2006/relationships" id="262" r:id="R2a250b964c31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7a730a5814120" /><Relationship Type="http://schemas.openxmlformats.org/officeDocument/2006/relationships/slide" Target="/ppt/slides/slide1.xml" Id="R02a54d6f4c224cca" /><Relationship Type="http://schemas.openxmlformats.org/officeDocument/2006/relationships/slide" Target="/ppt/slides/slide2.xml" Id="Rf772babd092e4620" /><Relationship Type="http://schemas.openxmlformats.org/officeDocument/2006/relationships/slide" Target="/ppt/slides/slide3.xml" Id="R3145d6673c98453f" /><Relationship Type="http://schemas.openxmlformats.org/officeDocument/2006/relationships/slide" Target="/ppt/slides/slide4.xml" Id="R1421902e2c5e4c63" /><Relationship Type="http://schemas.openxmlformats.org/officeDocument/2006/relationships/slide" Target="/ppt/slides/slide5.xml" Id="Rbe43cc45bc934478" /><Relationship Type="http://schemas.openxmlformats.org/officeDocument/2006/relationships/slide" Target="/ppt/slides/slide6.xml" Id="Ree55b11cc9c347a4" /><Relationship Type="http://schemas.openxmlformats.org/officeDocument/2006/relationships/slide" Target="/ppt/slides/slide7.xml" Id="R2a250b964c31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87fe80fca48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faee9c1434574" /><Relationship Type="http://schemas.openxmlformats.org/officeDocument/2006/relationships/theme" Target="/ppt/slideMasters/theme/theme1.xml" Id="Ra2ac01f373c546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faee9c14345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b4f6b5404c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c11196c78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4d7a20d1b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5d9793856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3c4fef860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4f32cc8e84e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f04ffd6c0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 PRIDE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PRIDE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1 470 940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533 067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ANNA MARIA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PRIDE MICHAEL JOHN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Gildhus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