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3c2a16cc4f644d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62a6c7544bc4b85"/>
  </p:sldMasterIdLst>
  <p:sldIdLst>
    <p:sldId xmlns:r="http://schemas.openxmlformats.org/officeDocument/2006/relationships" id="256" r:id="R473c260bcc7b4c8f"/>
    <p:sldId xmlns:r="http://schemas.openxmlformats.org/officeDocument/2006/relationships" id="257" r:id="R7a9f412f68d34d25"/>
    <p:sldId xmlns:r="http://schemas.openxmlformats.org/officeDocument/2006/relationships" id="258" r:id="R4aecaec57cca4911"/>
    <p:sldId xmlns:r="http://schemas.openxmlformats.org/officeDocument/2006/relationships" id="259" r:id="R1cdf8fb7a211479f"/>
    <p:sldId xmlns:r="http://schemas.openxmlformats.org/officeDocument/2006/relationships" id="260" r:id="R089062b2b4e04b2a"/>
    <p:sldId xmlns:r="http://schemas.openxmlformats.org/officeDocument/2006/relationships" id="261" r:id="Rc4493b31484840de"/>
    <p:sldId xmlns:r="http://schemas.openxmlformats.org/officeDocument/2006/relationships" id="262" r:id="Ra295d4b420204c1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62a6c7544bc4b85" /><Relationship Type="http://schemas.openxmlformats.org/officeDocument/2006/relationships/slide" Target="/ppt/slides/slide1.xml" Id="R473c260bcc7b4c8f" /><Relationship Type="http://schemas.openxmlformats.org/officeDocument/2006/relationships/slide" Target="/ppt/slides/slide2.xml" Id="R7a9f412f68d34d25" /><Relationship Type="http://schemas.openxmlformats.org/officeDocument/2006/relationships/slide" Target="/ppt/slides/slide3.xml" Id="R4aecaec57cca4911" /><Relationship Type="http://schemas.openxmlformats.org/officeDocument/2006/relationships/slide" Target="/ppt/slides/slide4.xml" Id="R1cdf8fb7a211479f" /><Relationship Type="http://schemas.openxmlformats.org/officeDocument/2006/relationships/slide" Target="/ppt/slides/slide5.xml" Id="R089062b2b4e04b2a" /><Relationship Type="http://schemas.openxmlformats.org/officeDocument/2006/relationships/slide" Target="/ppt/slides/slide6.xml" Id="Rc4493b31484840de" /><Relationship Type="http://schemas.openxmlformats.org/officeDocument/2006/relationships/slide" Target="/ppt/slides/slide7.xml" Id="Ra295d4b420204c1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39cae318bdd4ea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42ce7aa7aa4184" /><Relationship Type="http://schemas.openxmlformats.org/officeDocument/2006/relationships/theme" Target="/ppt/slideMasters/theme/theme1.xml" Id="Rfd21e3c59f2c480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742ce7aa7aa418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844ae41fc44ae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12956b50e642a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4351b209cf474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36edfa62e84a6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491b1e08d6460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6b79796b8f431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687b61f8f349b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AKVARIUM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AKVARIUM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AKVARIUM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AKVARIUM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AKVARIUM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AKVARIUM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2021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3 644 295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3 103 733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2 411 429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1 975 199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2 543 015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AKVARIUM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HALIM BALAL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AKVARIUM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925 403 822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AKVARIUM AS</a:t>
            </a:r>
          </a:p>
        </p:txBody>
      </p:sp>
    </p:spTree>
  </p:cSld>
  <p:clrMapOvr>
    <a:masterClrMapping xmlns:a="http://schemas.openxmlformats.org/drawingml/2006/main"/>
  </p:clrMapOvr>
</p:sld>
</file>