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444a548e4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5788c908444e5"/>
  </p:sldMasterIdLst>
  <p:sldIdLst>
    <p:sldId xmlns:r="http://schemas.openxmlformats.org/officeDocument/2006/relationships" id="256" r:id="R45a41f02b5ca4cfd"/>
    <p:sldId xmlns:r="http://schemas.openxmlformats.org/officeDocument/2006/relationships" id="257" r:id="R032a1d69c9484192"/>
    <p:sldId xmlns:r="http://schemas.openxmlformats.org/officeDocument/2006/relationships" id="258" r:id="R644600b7dd7647a7"/>
    <p:sldId xmlns:r="http://schemas.openxmlformats.org/officeDocument/2006/relationships" id="259" r:id="R5786969daae24ded"/>
    <p:sldId xmlns:r="http://schemas.openxmlformats.org/officeDocument/2006/relationships" id="260" r:id="R7a2622bdf76d4ce0"/>
    <p:sldId xmlns:r="http://schemas.openxmlformats.org/officeDocument/2006/relationships" id="261" r:id="Rfa2203608f0944d7"/>
    <p:sldId xmlns:r="http://schemas.openxmlformats.org/officeDocument/2006/relationships" id="262" r:id="Ra20614ba0c93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5788c908444e5" /><Relationship Type="http://schemas.openxmlformats.org/officeDocument/2006/relationships/slide" Target="/ppt/slides/slide1.xml" Id="R45a41f02b5ca4cfd" /><Relationship Type="http://schemas.openxmlformats.org/officeDocument/2006/relationships/slide" Target="/ppt/slides/slide2.xml" Id="R032a1d69c9484192" /><Relationship Type="http://schemas.openxmlformats.org/officeDocument/2006/relationships/slide" Target="/ppt/slides/slide3.xml" Id="R644600b7dd7647a7" /><Relationship Type="http://schemas.openxmlformats.org/officeDocument/2006/relationships/slide" Target="/ppt/slides/slide4.xml" Id="R5786969daae24ded" /><Relationship Type="http://schemas.openxmlformats.org/officeDocument/2006/relationships/slide" Target="/ppt/slides/slide5.xml" Id="R7a2622bdf76d4ce0" /><Relationship Type="http://schemas.openxmlformats.org/officeDocument/2006/relationships/slide" Target="/ppt/slides/slide6.xml" Id="Rfa2203608f0944d7" /><Relationship Type="http://schemas.openxmlformats.org/officeDocument/2006/relationships/slide" Target="/ppt/slides/slide7.xml" Id="Ra20614ba0c93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f84215387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adb56c3ad469f" /><Relationship Type="http://schemas.openxmlformats.org/officeDocument/2006/relationships/theme" Target="/ppt/slideMasters/theme/theme1.xml" Id="R167923cd9222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adb56c3ad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b467036c43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aa066fed2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7747ac26e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0e87bdf3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99f2378f7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8357fd8ee4c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900b744db49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RISVÆR BRYGGER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RISVÆR BRYGGER AS ble etablert [år] og holder til i Digermulen.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2 605 661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−378 230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DENTALCOMPAGNIET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Årsteinøyan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8324 Digermulen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925 403 601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RISVÆR BRYGGER AS</a:t>
            </a:r>
          </a:p>
        </p:txBody>
      </p:sp>
    </p:spTree>
  </p:cSld>
  <p:clrMapOvr>
    <a:masterClrMapping xmlns:a="http://schemas.openxmlformats.org/drawingml/2006/main"/>
  </p:clrMapOvr>
</p:sld>
</file>