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27598eb634e461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1ba2f79f1d9479a"/>
  </p:sldMasterIdLst>
  <p:sldIdLst>
    <p:sldId xmlns:r="http://schemas.openxmlformats.org/officeDocument/2006/relationships" id="256" r:id="R67e0adc2551546f4"/>
    <p:sldId xmlns:r="http://schemas.openxmlformats.org/officeDocument/2006/relationships" id="257" r:id="R13393be49cc74e43"/>
    <p:sldId xmlns:r="http://schemas.openxmlformats.org/officeDocument/2006/relationships" id="258" r:id="R1c34ed4ee1c5435a"/>
    <p:sldId xmlns:r="http://schemas.openxmlformats.org/officeDocument/2006/relationships" id="259" r:id="Rd1b73148c4cc400e"/>
    <p:sldId xmlns:r="http://schemas.openxmlformats.org/officeDocument/2006/relationships" id="260" r:id="Rb48d3be2526345c0"/>
    <p:sldId xmlns:r="http://schemas.openxmlformats.org/officeDocument/2006/relationships" id="261" r:id="Rb10e0a9c16344e41"/>
    <p:sldId xmlns:r="http://schemas.openxmlformats.org/officeDocument/2006/relationships" id="262" r:id="R036d7f3fbab4459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1ba2f79f1d9479a" /><Relationship Type="http://schemas.openxmlformats.org/officeDocument/2006/relationships/slide" Target="/ppt/slides/slide1.xml" Id="R67e0adc2551546f4" /><Relationship Type="http://schemas.openxmlformats.org/officeDocument/2006/relationships/slide" Target="/ppt/slides/slide2.xml" Id="R13393be49cc74e43" /><Relationship Type="http://schemas.openxmlformats.org/officeDocument/2006/relationships/slide" Target="/ppt/slides/slide3.xml" Id="R1c34ed4ee1c5435a" /><Relationship Type="http://schemas.openxmlformats.org/officeDocument/2006/relationships/slide" Target="/ppt/slides/slide4.xml" Id="Rd1b73148c4cc400e" /><Relationship Type="http://schemas.openxmlformats.org/officeDocument/2006/relationships/slide" Target="/ppt/slides/slide5.xml" Id="Rb48d3be2526345c0" /><Relationship Type="http://schemas.openxmlformats.org/officeDocument/2006/relationships/slide" Target="/ppt/slides/slide6.xml" Id="Rb10e0a9c16344e41" /><Relationship Type="http://schemas.openxmlformats.org/officeDocument/2006/relationships/slide" Target="/ppt/slides/slide7.xml" Id="R036d7f3fbab4459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2c5254ece3248d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061c099f574119" /><Relationship Type="http://schemas.openxmlformats.org/officeDocument/2006/relationships/theme" Target="/ppt/slideMasters/theme/theme1.xml" Id="Re0cd4f9d18c247f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a061c099f57411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1dc011890c410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dc2c0dc99f474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acb6e68aab4c7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675c77d0f94db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4613a3141e4d6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1477bcfbf04e4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a784d571df4d9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JOEL &amp; MARTE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JOEL &amp; MARTE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JOEL &amp; MARTE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JOEL &amp; MARTE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JOEL &amp; MARTE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JOEL &amp; MARTE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24 425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109 994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JOEL &amp; MARTE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SUNDSTRÖM JOEL ERIC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JOEL &amp; MARTE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925 403 423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JOEL &amp; MARTE AS</a:t>
            </a:r>
          </a:p>
        </p:txBody>
      </p:sp>
    </p:spTree>
  </p:cSld>
  <p:clrMapOvr>
    <a:masterClrMapping xmlns:a="http://schemas.openxmlformats.org/drawingml/2006/main"/>
  </p:clrMapOvr>
</p:sld>
</file>