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70ec7a22e43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822d6b2584866"/>
  </p:sldMasterIdLst>
  <p:sldIdLst>
    <p:sldId xmlns:r="http://schemas.openxmlformats.org/officeDocument/2006/relationships" id="256" r:id="R36d68348d22b4f4f"/>
    <p:sldId xmlns:r="http://schemas.openxmlformats.org/officeDocument/2006/relationships" id="257" r:id="R7c6fc1ea63c34608"/>
    <p:sldId xmlns:r="http://schemas.openxmlformats.org/officeDocument/2006/relationships" id="258" r:id="Rfe3bbc2ed4254982"/>
    <p:sldId xmlns:r="http://schemas.openxmlformats.org/officeDocument/2006/relationships" id="259" r:id="Rf45bd670e6b4413d"/>
    <p:sldId xmlns:r="http://schemas.openxmlformats.org/officeDocument/2006/relationships" id="260" r:id="R297e17bb347548cd"/>
    <p:sldId xmlns:r="http://schemas.openxmlformats.org/officeDocument/2006/relationships" id="261" r:id="Rbf26d946b2344069"/>
    <p:sldId xmlns:r="http://schemas.openxmlformats.org/officeDocument/2006/relationships" id="262" r:id="Rd2d5d111e399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822d6b2584866" /><Relationship Type="http://schemas.openxmlformats.org/officeDocument/2006/relationships/slide" Target="/ppt/slides/slide1.xml" Id="R36d68348d22b4f4f" /><Relationship Type="http://schemas.openxmlformats.org/officeDocument/2006/relationships/slide" Target="/ppt/slides/slide2.xml" Id="R7c6fc1ea63c34608" /><Relationship Type="http://schemas.openxmlformats.org/officeDocument/2006/relationships/slide" Target="/ppt/slides/slide3.xml" Id="Rfe3bbc2ed4254982" /><Relationship Type="http://schemas.openxmlformats.org/officeDocument/2006/relationships/slide" Target="/ppt/slides/slide4.xml" Id="Rf45bd670e6b4413d" /><Relationship Type="http://schemas.openxmlformats.org/officeDocument/2006/relationships/slide" Target="/ppt/slides/slide5.xml" Id="R297e17bb347548cd" /><Relationship Type="http://schemas.openxmlformats.org/officeDocument/2006/relationships/slide" Target="/ppt/slides/slide6.xml" Id="Rbf26d946b2344069" /><Relationship Type="http://schemas.openxmlformats.org/officeDocument/2006/relationships/slide" Target="/ppt/slides/slide7.xml" Id="Rd2d5d111e399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ac402092040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21079d2eb4561" /><Relationship Type="http://schemas.openxmlformats.org/officeDocument/2006/relationships/theme" Target="/ppt/slideMasters/theme/theme1.xml" Id="Re48b3c907305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21079d2eb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5fd0ece0f4b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1e0de42fd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9789dc584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a37a2ab92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7b0835c8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a6f0c8d0847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4ab44be64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Peter Blom, Magnes vei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3151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925 402 966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AS</a:t>
            </a:r>
          </a:p>
        </p:txBody>
      </p:sp>
    </p:spTree>
  </p:cSld>
  <p:clrMapOvr>
    <a:masterClrMapping xmlns:a="http://schemas.openxmlformats.org/drawingml/2006/main"/>
  </p:clrMapOvr>
</p:sld>
</file>