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f8e1be9540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7b8cf892b413c"/>
  </p:sldMasterIdLst>
  <p:sldIdLst>
    <p:sldId xmlns:r="http://schemas.openxmlformats.org/officeDocument/2006/relationships" id="256" r:id="R808c38c86c034fa8"/>
    <p:sldId xmlns:r="http://schemas.openxmlformats.org/officeDocument/2006/relationships" id="257" r:id="R86d0af2c5f334c20"/>
    <p:sldId xmlns:r="http://schemas.openxmlformats.org/officeDocument/2006/relationships" id="258" r:id="Rffd18cbf578f4add"/>
    <p:sldId xmlns:r="http://schemas.openxmlformats.org/officeDocument/2006/relationships" id="259" r:id="R22ddb8ab68df47c4"/>
    <p:sldId xmlns:r="http://schemas.openxmlformats.org/officeDocument/2006/relationships" id="260" r:id="Rf643c1601b47447e"/>
    <p:sldId xmlns:r="http://schemas.openxmlformats.org/officeDocument/2006/relationships" id="261" r:id="R474a6ea193b94ca9"/>
    <p:sldId xmlns:r="http://schemas.openxmlformats.org/officeDocument/2006/relationships" id="262" r:id="R5ff2f680b5df40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7b8cf892b413c" /><Relationship Type="http://schemas.openxmlformats.org/officeDocument/2006/relationships/slide" Target="/ppt/slides/slide1.xml" Id="R808c38c86c034fa8" /><Relationship Type="http://schemas.openxmlformats.org/officeDocument/2006/relationships/slide" Target="/ppt/slides/slide2.xml" Id="R86d0af2c5f334c20" /><Relationship Type="http://schemas.openxmlformats.org/officeDocument/2006/relationships/slide" Target="/ppt/slides/slide3.xml" Id="Rffd18cbf578f4add" /><Relationship Type="http://schemas.openxmlformats.org/officeDocument/2006/relationships/slide" Target="/ppt/slides/slide4.xml" Id="R22ddb8ab68df47c4" /><Relationship Type="http://schemas.openxmlformats.org/officeDocument/2006/relationships/slide" Target="/ppt/slides/slide5.xml" Id="Rf643c1601b47447e" /><Relationship Type="http://schemas.openxmlformats.org/officeDocument/2006/relationships/slide" Target="/ppt/slides/slide6.xml" Id="R474a6ea193b94ca9" /><Relationship Type="http://schemas.openxmlformats.org/officeDocument/2006/relationships/slide" Target="/ppt/slides/slide7.xml" Id="R5ff2f680b5df40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60231843645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75f28ccd74e72" /><Relationship Type="http://schemas.openxmlformats.org/officeDocument/2006/relationships/theme" Target="/ppt/slideMasters/theme/theme1.xml" Id="R5de331026a0e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75f28ccd7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10c480a0249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4a8988e46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29a11a07742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4725c4ac8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3cbd0ea754d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ce0f03a984c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05b41b5fd46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BRADLEY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BRADLEY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6 819 816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10 086 146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WALTER BRADLEY EILERTSEN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Borchs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925 402 907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