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0bfef47ba44c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1eb49667924f56"/>
  </p:sldMasterIdLst>
  <p:sldIdLst>
    <p:sldId xmlns:r="http://schemas.openxmlformats.org/officeDocument/2006/relationships" id="256" r:id="R4b155dc6c6174e88"/>
    <p:sldId xmlns:r="http://schemas.openxmlformats.org/officeDocument/2006/relationships" id="257" r:id="R378cc0f666424dca"/>
    <p:sldId xmlns:r="http://schemas.openxmlformats.org/officeDocument/2006/relationships" id="258" r:id="R79626bbad39b4076"/>
    <p:sldId xmlns:r="http://schemas.openxmlformats.org/officeDocument/2006/relationships" id="259" r:id="Rfe431b1c662f4a6d"/>
    <p:sldId xmlns:r="http://schemas.openxmlformats.org/officeDocument/2006/relationships" id="260" r:id="Rc4aff368accb4703"/>
    <p:sldId xmlns:r="http://schemas.openxmlformats.org/officeDocument/2006/relationships" id="261" r:id="R6c3b871d425e4592"/>
    <p:sldId xmlns:r="http://schemas.openxmlformats.org/officeDocument/2006/relationships" id="262" r:id="R26b18042a88049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1eb49667924f56" /><Relationship Type="http://schemas.openxmlformats.org/officeDocument/2006/relationships/slide" Target="/ppt/slides/slide1.xml" Id="R4b155dc6c6174e88" /><Relationship Type="http://schemas.openxmlformats.org/officeDocument/2006/relationships/slide" Target="/ppt/slides/slide2.xml" Id="R378cc0f666424dca" /><Relationship Type="http://schemas.openxmlformats.org/officeDocument/2006/relationships/slide" Target="/ppt/slides/slide3.xml" Id="R79626bbad39b4076" /><Relationship Type="http://schemas.openxmlformats.org/officeDocument/2006/relationships/slide" Target="/ppt/slides/slide4.xml" Id="Rfe431b1c662f4a6d" /><Relationship Type="http://schemas.openxmlformats.org/officeDocument/2006/relationships/slide" Target="/ppt/slides/slide5.xml" Id="Rc4aff368accb4703" /><Relationship Type="http://schemas.openxmlformats.org/officeDocument/2006/relationships/slide" Target="/ppt/slides/slide6.xml" Id="R6c3b871d425e4592" /><Relationship Type="http://schemas.openxmlformats.org/officeDocument/2006/relationships/slide" Target="/ppt/slides/slide7.xml" Id="R26b18042a88049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d564062c2a41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9810cfc32544cd" /><Relationship Type="http://schemas.openxmlformats.org/officeDocument/2006/relationships/theme" Target="/ppt/slideMasters/theme/theme1.xml" Id="R37eaeb8a219e44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9810cfc32544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4632f7630045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7f3bac032d49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597380fc1d40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64c2e5fa654e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5bed4c420044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caff9c6864c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1bea6fa6ea46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ARCTIC GROUSE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GROUSE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ARCTIC GROUSE AS ble etablert [år] og holder til i Holmestrand.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GROUSE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GROUSE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GROUSE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161 758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2 018 128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GROUSE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SFACTR AS  –  45,2 %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 EDWARD WILLIAM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ROGER SIMEON BERNHEIM  –  5,3 %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HJK HOLDING AS  –  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JEBSEN THOMAS  –  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GARRY SPICER  –  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GROUSE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Isdamveien 24A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3083 Holmestrand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www.arcticgrouse.com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925 401 692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GROUSE AS</a:t>
            </a:r>
          </a:p>
        </p:txBody>
      </p:sp>
    </p:spTree>
  </p:cSld>
  <p:clrMapOvr>
    <a:masterClrMapping xmlns:a="http://schemas.openxmlformats.org/drawingml/2006/main"/>
  </p:clrMapOvr>
</p:sld>
</file>