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e45d3707944d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de3f03234427a"/>
  </p:sldMasterIdLst>
  <p:sldIdLst>
    <p:sldId xmlns:r="http://schemas.openxmlformats.org/officeDocument/2006/relationships" id="256" r:id="R1730bf0dde3d4805"/>
    <p:sldId xmlns:r="http://schemas.openxmlformats.org/officeDocument/2006/relationships" id="257" r:id="Rc10d27ee6bcf4aab"/>
    <p:sldId xmlns:r="http://schemas.openxmlformats.org/officeDocument/2006/relationships" id="258" r:id="R7f8ad1e40cea4e55"/>
    <p:sldId xmlns:r="http://schemas.openxmlformats.org/officeDocument/2006/relationships" id="259" r:id="R64a08360f5434603"/>
    <p:sldId xmlns:r="http://schemas.openxmlformats.org/officeDocument/2006/relationships" id="260" r:id="R76171cff4939440e"/>
    <p:sldId xmlns:r="http://schemas.openxmlformats.org/officeDocument/2006/relationships" id="261" r:id="R90944d8bdfb549da"/>
    <p:sldId xmlns:r="http://schemas.openxmlformats.org/officeDocument/2006/relationships" id="262" r:id="Re9cef0eca8ad49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de3f03234427a" /><Relationship Type="http://schemas.openxmlformats.org/officeDocument/2006/relationships/slide" Target="/ppt/slides/slide1.xml" Id="R1730bf0dde3d4805" /><Relationship Type="http://schemas.openxmlformats.org/officeDocument/2006/relationships/slide" Target="/ppt/slides/slide2.xml" Id="Rc10d27ee6bcf4aab" /><Relationship Type="http://schemas.openxmlformats.org/officeDocument/2006/relationships/slide" Target="/ppt/slides/slide3.xml" Id="R7f8ad1e40cea4e55" /><Relationship Type="http://schemas.openxmlformats.org/officeDocument/2006/relationships/slide" Target="/ppt/slides/slide4.xml" Id="R64a08360f5434603" /><Relationship Type="http://schemas.openxmlformats.org/officeDocument/2006/relationships/slide" Target="/ppt/slides/slide5.xml" Id="R76171cff4939440e" /><Relationship Type="http://schemas.openxmlformats.org/officeDocument/2006/relationships/slide" Target="/ppt/slides/slide6.xml" Id="R90944d8bdfb549da" /><Relationship Type="http://schemas.openxmlformats.org/officeDocument/2006/relationships/slide" Target="/ppt/slides/slide7.xml" Id="Re9cef0eca8ad49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cc71021ef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b7c4cdf374825" /><Relationship Type="http://schemas.openxmlformats.org/officeDocument/2006/relationships/theme" Target="/ppt/slideMasters/theme/theme1.xml" Id="R733c948e49584e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b7c4cdf37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3d3cd076e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fd065f573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a8ae6da5147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944a57d1f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54973c3054b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999b4e15b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417b1254a4d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KÅSA HOLDING AS ble etablert [år] og holder til i Åmotsdal.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4 518 371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6 844 214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TORE KÅSA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Tore Kåsa, Åmotsdalsvegen 1569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3844 Åmotsdal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HOLDING AS</a:t>
            </a:r>
          </a:p>
        </p:txBody>
      </p:sp>
    </p:spTree>
  </p:cSld>
  <p:clrMapOvr>
    <a:masterClrMapping xmlns:a="http://schemas.openxmlformats.org/drawingml/2006/main"/>
  </p:clrMapOvr>
</p:sld>
</file>