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0adb96fc0e42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03a543850c4c7d"/>
  </p:sldMasterIdLst>
  <p:sldIdLst>
    <p:sldId xmlns:r="http://schemas.openxmlformats.org/officeDocument/2006/relationships" id="256" r:id="R999cbcf4f6754464"/>
    <p:sldId xmlns:r="http://schemas.openxmlformats.org/officeDocument/2006/relationships" id="257" r:id="Raa7605b66d61455a"/>
    <p:sldId xmlns:r="http://schemas.openxmlformats.org/officeDocument/2006/relationships" id="258" r:id="R44597e64d2a64bfa"/>
    <p:sldId xmlns:r="http://schemas.openxmlformats.org/officeDocument/2006/relationships" id="259" r:id="R8ddbcba939bc4637"/>
    <p:sldId xmlns:r="http://schemas.openxmlformats.org/officeDocument/2006/relationships" id="260" r:id="R8318507deb1c4438"/>
    <p:sldId xmlns:r="http://schemas.openxmlformats.org/officeDocument/2006/relationships" id="261" r:id="Rb9107d3765bb45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3a543850c4c7d" /><Relationship Type="http://schemas.openxmlformats.org/officeDocument/2006/relationships/slide" Target="/ppt/slides/slide1.xml" Id="R999cbcf4f6754464" /><Relationship Type="http://schemas.openxmlformats.org/officeDocument/2006/relationships/slide" Target="/ppt/slides/slide2.xml" Id="Raa7605b66d61455a" /><Relationship Type="http://schemas.openxmlformats.org/officeDocument/2006/relationships/slide" Target="/ppt/slides/slide3.xml" Id="R44597e64d2a64bfa" /><Relationship Type="http://schemas.openxmlformats.org/officeDocument/2006/relationships/slide" Target="/ppt/slides/slide4.xml" Id="R8ddbcba939bc4637" /><Relationship Type="http://schemas.openxmlformats.org/officeDocument/2006/relationships/slide" Target="/ppt/slides/slide5.xml" Id="R8318507deb1c4438" /><Relationship Type="http://schemas.openxmlformats.org/officeDocument/2006/relationships/slide" Target="/ppt/slides/slide6.xml" Id="Rb9107d3765bb45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031bff26b244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87bedc6b54d35" /><Relationship Type="http://schemas.openxmlformats.org/officeDocument/2006/relationships/theme" Target="/ppt/slideMasters/theme/theme1.xml" Id="R47b18d640a9d45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987bedc6b54d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7d8e2952443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26ccac1884f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729b42c894b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c0fcf8dde4a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f8ce4587e44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f7658dcaa42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ATIR KHAN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ATIR KHAN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ATIR KHAN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ATIR KHAN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ATIR KHAN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ATIR KHAN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ATIR AHMAD KHAN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ATIR KHAN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Ringgata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925 399 744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ATIR KHAN AS</a:t>
            </a:r>
          </a:p>
        </p:txBody>
      </p:sp>
    </p:spTree>
  </p:cSld>
  <p:clrMapOvr>
    <a:masterClrMapping xmlns:a="http://schemas.openxmlformats.org/drawingml/2006/main"/>
  </p:clrMapOvr>
</p:sld>
</file>