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e38db11f154c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47751858be48ba"/>
  </p:sldMasterIdLst>
  <p:sldIdLst>
    <p:sldId xmlns:r="http://schemas.openxmlformats.org/officeDocument/2006/relationships" id="256" r:id="Rc6d333e09f024662"/>
    <p:sldId xmlns:r="http://schemas.openxmlformats.org/officeDocument/2006/relationships" id="257" r:id="R49d41702347c4de6"/>
    <p:sldId xmlns:r="http://schemas.openxmlformats.org/officeDocument/2006/relationships" id="258" r:id="R0eb4c96faccc48fe"/>
    <p:sldId xmlns:r="http://schemas.openxmlformats.org/officeDocument/2006/relationships" id="259" r:id="R9dd9bb5f39894262"/>
    <p:sldId xmlns:r="http://schemas.openxmlformats.org/officeDocument/2006/relationships" id="260" r:id="Rd8e5968e31dd44ac"/>
    <p:sldId xmlns:r="http://schemas.openxmlformats.org/officeDocument/2006/relationships" id="261" r:id="R4a1ef0cec10847f9"/>
    <p:sldId xmlns:r="http://schemas.openxmlformats.org/officeDocument/2006/relationships" id="262" r:id="R3babfe9594d94f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47751858be48ba" /><Relationship Type="http://schemas.openxmlformats.org/officeDocument/2006/relationships/slide" Target="/ppt/slides/slide1.xml" Id="Rc6d333e09f024662" /><Relationship Type="http://schemas.openxmlformats.org/officeDocument/2006/relationships/slide" Target="/ppt/slides/slide2.xml" Id="R49d41702347c4de6" /><Relationship Type="http://schemas.openxmlformats.org/officeDocument/2006/relationships/slide" Target="/ppt/slides/slide3.xml" Id="R0eb4c96faccc48fe" /><Relationship Type="http://schemas.openxmlformats.org/officeDocument/2006/relationships/slide" Target="/ppt/slides/slide4.xml" Id="R9dd9bb5f39894262" /><Relationship Type="http://schemas.openxmlformats.org/officeDocument/2006/relationships/slide" Target="/ppt/slides/slide5.xml" Id="Rd8e5968e31dd44ac" /><Relationship Type="http://schemas.openxmlformats.org/officeDocument/2006/relationships/slide" Target="/ppt/slides/slide6.xml" Id="R4a1ef0cec10847f9" /><Relationship Type="http://schemas.openxmlformats.org/officeDocument/2006/relationships/slide" Target="/ppt/slides/slide7.xml" Id="R3babfe9594d94f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4d8e3d3f5947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8b62e17c34643" /><Relationship Type="http://schemas.openxmlformats.org/officeDocument/2006/relationships/theme" Target="/ppt/slideMasters/theme/theme1.xml" Id="R8d8756c383a749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58b62e17c346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331f6aa6e45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af7e979bb41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8f91a5e8b4c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825a9db2040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bc7b799d744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a671f7c954e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9a187b1524f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ACTIVELY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ACTIVELY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ACTIVELY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ACTIVELY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ACTIVELY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ACTIVELY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ACTIVELY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HEALTH &amp; PERFORMANCE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STATERA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ACTIVELY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Louises vei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4633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925 396 508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ACTIVELY AS</a:t>
            </a:r>
          </a:p>
        </p:txBody>
      </p:sp>
    </p:spTree>
  </p:cSld>
  <p:clrMapOvr>
    <a:masterClrMapping xmlns:a="http://schemas.openxmlformats.org/drawingml/2006/main"/>
  </p:clrMapOvr>
</p:sld>
</file>