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bbe82ed55540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47a120ecf64704"/>
  </p:sldMasterIdLst>
  <p:sldIdLst>
    <p:sldId xmlns:r="http://schemas.openxmlformats.org/officeDocument/2006/relationships" id="256" r:id="Ra8b728f27ffc4d71"/>
    <p:sldId xmlns:r="http://schemas.openxmlformats.org/officeDocument/2006/relationships" id="257" r:id="Rf74e338694e34a5b"/>
    <p:sldId xmlns:r="http://schemas.openxmlformats.org/officeDocument/2006/relationships" id="258" r:id="Rd44cb270bdcd4d87"/>
    <p:sldId xmlns:r="http://schemas.openxmlformats.org/officeDocument/2006/relationships" id="259" r:id="Ra99e338b066d4dc3"/>
    <p:sldId xmlns:r="http://schemas.openxmlformats.org/officeDocument/2006/relationships" id="260" r:id="R1146692b66fe4784"/>
    <p:sldId xmlns:r="http://schemas.openxmlformats.org/officeDocument/2006/relationships" id="261" r:id="Rbe691c40ccc748f7"/>
    <p:sldId xmlns:r="http://schemas.openxmlformats.org/officeDocument/2006/relationships" id="262" r:id="R3773936858b444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7a120ecf64704" /><Relationship Type="http://schemas.openxmlformats.org/officeDocument/2006/relationships/slide" Target="/ppt/slides/slide1.xml" Id="Ra8b728f27ffc4d71" /><Relationship Type="http://schemas.openxmlformats.org/officeDocument/2006/relationships/slide" Target="/ppt/slides/slide2.xml" Id="Rf74e338694e34a5b" /><Relationship Type="http://schemas.openxmlformats.org/officeDocument/2006/relationships/slide" Target="/ppt/slides/slide3.xml" Id="Rd44cb270bdcd4d87" /><Relationship Type="http://schemas.openxmlformats.org/officeDocument/2006/relationships/slide" Target="/ppt/slides/slide4.xml" Id="Ra99e338b066d4dc3" /><Relationship Type="http://schemas.openxmlformats.org/officeDocument/2006/relationships/slide" Target="/ppt/slides/slide5.xml" Id="R1146692b66fe4784" /><Relationship Type="http://schemas.openxmlformats.org/officeDocument/2006/relationships/slide" Target="/ppt/slides/slide6.xml" Id="Rbe691c40ccc748f7" /><Relationship Type="http://schemas.openxmlformats.org/officeDocument/2006/relationships/slide" Target="/ppt/slides/slide7.xml" Id="R3773936858b444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5dd6763c04a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4182fe8e243e8" /><Relationship Type="http://schemas.openxmlformats.org/officeDocument/2006/relationships/theme" Target="/ppt/slideMasters/theme/theme1.xml" Id="Re052a727d6c64f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64182fe8e243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c196008634e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195a8898a4a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7a6eaee2c43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d228ce6b043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431eeadfe4c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3e10266ba48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779a021ca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PROTON HOLDING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26 240 322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32 967 052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BREKON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LØVØY MARGARETH GJERDE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RØDSET KARL JOHAN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ROKSVÅG ROLLEIF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KNOTTEN SVERRE LEON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OTERHALS TERJE GARNES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Mjølstadnesvegen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6092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PROTON HOLDING AS</a:t>
            </a:r>
          </a:p>
        </p:txBody>
      </p:sp>
    </p:spTree>
  </p:cSld>
  <p:clrMapOvr>
    <a:masterClrMapping xmlns:a="http://schemas.openxmlformats.org/drawingml/2006/main"/>
  </p:clrMapOvr>
</p:sld>
</file>