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f701178ba46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0d20acb4b486b"/>
  </p:sldMasterIdLst>
  <p:sldIdLst>
    <p:sldId xmlns:r="http://schemas.openxmlformats.org/officeDocument/2006/relationships" id="256" r:id="R17c6ec84747b4a07"/>
    <p:sldId xmlns:r="http://schemas.openxmlformats.org/officeDocument/2006/relationships" id="257" r:id="R2c91aab2fd9c4617"/>
    <p:sldId xmlns:r="http://schemas.openxmlformats.org/officeDocument/2006/relationships" id="258" r:id="R89a02f11a4da47da"/>
    <p:sldId xmlns:r="http://schemas.openxmlformats.org/officeDocument/2006/relationships" id="259" r:id="R04250687b96049f8"/>
    <p:sldId xmlns:r="http://schemas.openxmlformats.org/officeDocument/2006/relationships" id="260" r:id="Rd5969e3d825a469f"/>
    <p:sldId xmlns:r="http://schemas.openxmlformats.org/officeDocument/2006/relationships" id="261" r:id="R3a1479d33a2d498b"/>
    <p:sldId xmlns:r="http://schemas.openxmlformats.org/officeDocument/2006/relationships" id="262" r:id="R3aa04acdd81a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0d20acb4b486b" /><Relationship Type="http://schemas.openxmlformats.org/officeDocument/2006/relationships/slide" Target="/ppt/slides/slide1.xml" Id="R17c6ec84747b4a07" /><Relationship Type="http://schemas.openxmlformats.org/officeDocument/2006/relationships/slide" Target="/ppt/slides/slide2.xml" Id="R2c91aab2fd9c4617" /><Relationship Type="http://schemas.openxmlformats.org/officeDocument/2006/relationships/slide" Target="/ppt/slides/slide3.xml" Id="R89a02f11a4da47da" /><Relationship Type="http://schemas.openxmlformats.org/officeDocument/2006/relationships/slide" Target="/ppt/slides/slide4.xml" Id="R04250687b96049f8" /><Relationship Type="http://schemas.openxmlformats.org/officeDocument/2006/relationships/slide" Target="/ppt/slides/slide5.xml" Id="Rd5969e3d825a469f" /><Relationship Type="http://schemas.openxmlformats.org/officeDocument/2006/relationships/slide" Target="/ppt/slides/slide6.xml" Id="R3a1479d33a2d498b" /><Relationship Type="http://schemas.openxmlformats.org/officeDocument/2006/relationships/slide" Target="/ppt/slides/slide7.xml" Id="R3aa04acdd81a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564d6e522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8171ea5ce4c2a" /><Relationship Type="http://schemas.openxmlformats.org/officeDocument/2006/relationships/theme" Target="/ppt/slideMasters/theme/theme1.xml" Id="R90fb18e81c49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8171ea5ce4c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072e59633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ce3084ea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358ed78ad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1af2903e6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832cf7084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3e4e61ea4e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672a432e0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