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55d8b74c4a44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74e3c3569f4b15"/>
  </p:sldMasterIdLst>
  <p:sldIdLst>
    <p:sldId xmlns:r="http://schemas.openxmlformats.org/officeDocument/2006/relationships" id="256" r:id="R9d6e51270b604a9a"/>
    <p:sldId xmlns:r="http://schemas.openxmlformats.org/officeDocument/2006/relationships" id="257" r:id="Rcebe1aa3b5714e28"/>
    <p:sldId xmlns:r="http://schemas.openxmlformats.org/officeDocument/2006/relationships" id="258" r:id="R5c90157c76594482"/>
    <p:sldId xmlns:r="http://schemas.openxmlformats.org/officeDocument/2006/relationships" id="259" r:id="R0cfd4f5361214113"/>
    <p:sldId xmlns:r="http://schemas.openxmlformats.org/officeDocument/2006/relationships" id="260" r:id="Re8fd70796cea43f1"/>
    <p:sldId xmlns:r="http://schemas.openxmlformats.org/officeDocument/2006/relationships" id="261" r:id="Raf9214dbf2ef4f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4e3c3569f4b15" /><Relationship Type="http://schemas.openxmlformats.org/officeDocument/2006/relationships/slide" Target="/ppt/slides/slide1.xml" Id="R9d6e51270b604a9a" /><Relationship Type="http://schemas.openxmlformats.org/officeDocument/2006/relationships/slide" Target="/ppt/slides/slide2.xml" Id="Rcebe1aa3b5714e28" /><Relationship Type="http://schemas.openxmlformats.org/officeDocument/2006/relationships/slide" Target="/ppt/slides/slide3.xml" Id="R5c90157c76594482" /><Relationship Type="http://schemas.openxmlformats.org/officeDocument/2006/relationships/slide" Target="/ppt/slides/slide4.xml" Id="R0cfd4f5361214113" /><Relationship Type="http://schemas.openxmlformats.org/officeDocument/2006/relationships/slide" Target="/ppt/slides/slide5.xml" Id="Re8fd70796cea43f1" /><Relationship Type="http://schemas.openxmlformats.org/officeDocument/2006/relationships/slide" Target="/ppt/slides/slide6.xml" Id="Raf9214dbf2ef4f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206800a1a948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0e0a29a014fb8" /><Relationship Type="http://schemas.openxmlformats.org/officeDocument/2006/relationships/theme" Target="/ppt/slideMasters/theme/theme1.xml" Id="R49919019b1b7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e0e0a29a014f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980c9e73245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ba88ba3e244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7af929b684a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462af0a2f4e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3f15735794f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00376af4043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