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19a8ad5bc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0d163d49747c5"/>
  </p:sldMasterIdLst>
  <p:sldIdLst>
    <p:sldId xmlns:r="http://schemas.openxmlformats.org/officeDocument/2006/relationships" id="256" r:id="R108c4b4230fe4c7c"/>
    <p:sldId xmlns:r="http://schemas.openxmlformats.org/officeDocument/2006/relationships" id="257" r:id="R836bf558d0cf4fb0"/>
    <p:sldId xmlns:r="http://schemas.openxmlformats.org/officeDocument/2006/relationships" id="258" r:id="Rfb339c95bddd479e"/>
    <p:sldId xmlns:r="http://schemas.openxmlformats.org/officeDocument/2006/relationships" id="259" r:id="Rb16eb24cee3a43f0"/>
    <p:sldId xmlns:r="http://schemas.openxmlformats.org/officeDocument/2006/relationships" id="260" r:id="R63ca5eb0397f4d2a"/>
    <p:sldId xmlns:r="http://schemas.openxmlformats.org/officeDocument/2006/relationships" id="261" r:id="Rabe98d1b2781471b"/>
    <p:sldId xmlns:r="http://schemas.openxmlformats.org/officeDocument/2006/relationships" id="262" r:id="R70eee85fdf4f40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0d163d49747c5" /><Relationship Type="http://schemas.openxmlformats.org/officeDocument/2006/relationships/slide" Target="/ppt/slides/slide1.xml" Id="R108c4b4230fe4c7c" /><Relationship Type="http://schemas.openxmlformats.org/officeDocument/2006/relationships/slide" Target="/ppt/slides/slide2.xml" Id="R836bf558d0cf4fb0" /><Relationship Type="http://schemas.openxmlformats.org/officeDocument/2006/relationships/slide" Target="/ppt/slides/slide3.xml" Id="Rfb339c95bddd479e" /><Relationship Type="http://schemas.openxmlformats.org/officeDocument/2006/relationships/slide" Target="/ppt/slides/slide4.xml" Id="Rb16eb24cee3a43f0" /><Relationship Type="http://schemas.openxmlformats.org/officeDocument/2006/relationships/slide" Target="/ppt/slides/slide5.xml" Id="R63ca5eb0397f4d2a" /><Relationship Type="http://schemas.openxmlformats.org/officeDocument/2006/relationships/slide" Target="/ppt/slides/slide6.xml" Id="Rabe98d1b2781471b" /><Relationship Type="http://schemas.openxmlformats.org/officeDocument/2006/relationships/slide" Target="/ppt/slides/slide7.xml" Id="R70eee85fdf4f40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6850b0c2d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c98a67596474e" /><Relationship Type="http://schemas.openxmlformats.org/officeDocument/2006/relationships/theme" Target="/ppt/slideMasters/theme/theme1.xml" Id="R47885785ceb1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9c98a6759647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19403386a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a98f4e702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c13f7ac2f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0f557adc5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3a21c545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52f0b7c442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6ee9c659d47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ANNET 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 VIS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43 110 096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55 206 499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ENERGIUTVIKLING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ALBIREO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FLAX INVEST AS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CREOMETA HOLDING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KUBERGET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ANNET VIS AS</a:t>
            </a:r>
          </a:p>
        </p:txBody>
      </p:sp>
    </p:spTree>
  </p:cSld>
  <p:clrMapOvr>
    <a:masterClrMapping xmlns:a="http://schemas.openxmlformats.org/drawingml/2006/main"/>
  </p:clrMapOvr>
</p:sld>
</file>