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05bb765c84a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1dda9581f34465"/>
  </p:sldMasterIdLst>
  <p:sldIdLst>
    <p:sldId xmlns:r="http://schemas.openxmlformats.org/officeDocument/2006/relationships" id="256" r:id="Rf7b7d344250542cd"/>
    <p:sldId xmlns:r="http://schemas.openxmlformats.org/officeDocument/2006/relationships" id="257" r:id="R347360bd62994527"/>
    <p:sldId xmlns:r="http://schemas.openxmlformats.org/officeDocument/2006/relationships" id="258" r:id="Rdad1618246ed4f9e"/>
    <p:sldId xmlns:r="http://schemas.openxmlformats.org/officeDocument/2006/relationships" id="259" r:id="R8cfa3006e635436b"/>
    <p:sldId xmlns:r="http://schemas.openxmlformats.org/officeDocument/2006/relationships" id="260" r:id="R749e5d4036ff4608"/>
    <p:sldId xmlns:r="http://schemas.openxmlformats.org/officeDocument/2006/relationships" id="261" r:id="R4c12b216a11a4e6c"/>
    <p:sldId xmlns:r="http://schemas.openxmlformats.org/officeDocument/2006/relationships" id="262" r:id="Rbe7cf9da6f5c4d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dda9581f34465" /><Relationship Type="http://schemas.openxmlformats.org/officeDocument/2006/relationships/slide" Target="/ppt/slides/slide1.xml" Id="Rf7b7d344250542cd" /><Relationship Type="http://schemas.openxmlformats.org/officeDocument/2006/relationships/slide" Target="/ppt/slides/slide2.xml" Id="R347360bd62994527" /><Relationship Type="http://schemas.openxmlformats.org/officeDocument/2006/relationships/slide" Target="/ppt/slides/slide3.xml" Id="Rdad1618246ed4f9e" /><Relationship Type="http://schemas.openxmlformats.org/officeDocument/2006/relationships/slide" Target="/ppt/slides/slide4.xml" Id="R8cfa3006e635436b" /><Relationship Type="http://schemas.openxmlformats.org/officeDocument/2006/relationships/slide" Target="/ppt/slides/slide5.xml" Id="R749e5d4036ff4608" /><Relationship Type="http://schemas.openxmlformats.org/officeDocument/2006/relationships/slide" Target="/ppt/slides/slide6.xml" Id="R4c12b216a11a4e6c" /><Relationship Type="http://schemas.openxmlformats.org/officeDocument/2006/relationships/slide" Target="/ppt/slides/slide7.xml" Id="Rbe7cf9da6f5c4d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0ea7bab924c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63ad46d3b4bd7" /><Relationship Type="http://schemas.openxmlformats.org/officeDocument/2006/relationships/theme" Target="/ppt/slideMasters/theme/theme1.xml" Id="R06cdfe9b498e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f63ad46d3b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93238694c4f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d6b7f33394a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60065fc7244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f51865afa41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8e8e1a32d41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70930ccdf41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5127d2bcc45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AGNES VEVLE TVINNEREIM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AGNES VEVLE TVINNEREIM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AGNES VEVLE TVINNEREIM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AGNES VEVLE TVINNEREIM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AGNES VEVLE TVINNEREIM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AGNES VEVLE TVINNEREIM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192 741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AGNES VEVLE TVINNEREIM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TVINNEREIM AGNES H VEVLE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AGNES VEVLE TVINNEREIM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Landåsveien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925 389 714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AGNES VEVLE TVINNEREIM AS</a:t>
            </a:r>
          </a:p>
        </p:txBody>
      </p:sp>
    </p:spTree>
  </p:cSld>
  <p:clrMapOvr>
    <a:masterClrMapping xmlns:a="http://schemas.openxmlformats.org/drawingml/2006/main"/>
  </p:clrMapOvr>
</p:sld>
</file>